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420" r:id="rId3"/>
    <p:sldId id="421" r:id="rId4"/>
    <p:sldId id="422" r:id="rId5"/>
    <p:sldId id="423" r:id="rId6"/>
    <p:sldId id="424" r:id="rId7"/>
    <p:sldId id="426" r:id="rId8"/>
    <p:sldId id="427" r:id="rId9"/>
    <p:sldId id="428" r:id="rId10"/>
    <p:sldId id="429" r:id="rId11"/>
    <p:sldId id="419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43" autoAdjust="0"/>
    <p:restoredTop sz="94660"/>
  </p:normalViewPr>
  <p:slideViewPr>
    <p:cSldViewPr>
      <p:cViewPr varScale="1">
        <p:scale>
          <a:sx n="126" d="100"/>
          <a:sy n="126" d="100"/>
        </p:scale>
        <p:origin x="5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trias/Desktop/DeepLearning/leaf/run3/CNN.tx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trias/Desktop/DeepLearning/leaf/run3/MNET.tx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CNN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CNN!$A$1</c:f>
              <c:strCache>
                <c:ptCount val="1"/>
                <c:pt idx="0">
                  <c:v>Training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CNN!$A$2:$A$301</c:f>
              <c:numCache>
                <c:formatCode>General</c:formatCode>
                <c:ptCount val="300"/>
                <c:pt idx="0">
                  <c:v>1.37E-2</c:v>
                </c:pt>
                <c:pt idx="1">
                  <c:v>1.6899999999999998E-2</c:v>
                </c:pt>
                <c:pt idx="2">
                  <c:v>1.72E-2</c:v>
                </c:pt>
                <c:pt idx="3">
                  <c:v>2.3E-2</c:v>
                </c:pt>
                <c:pt idx="4">
                  <c:v>2.8799999999999999E-2</c:v>
                </c:pt>
                <c:pt idx="5">
                  <c:v>3.7400000000000003E-2</c:v>
                </c:pt>
                <c:pt idx="6">
                  <c:v>5.1499999999999997E-2</c:v>
                </c:pt>
                <c:pt idx="7">
                  <c:v>6.5199999999999994E-2</c:v>
                </c:pt>
                <c:pt idx="8">
                  <c:v>7.3499999999999996E-2</c:v>
                </c:pt>
                <c:pt idx="9">
                  <c:v>7.8100000000000003E-2</c:v>
                </c:pt>
                <c:pt idx="10">
                  <c:v>9.1200000000000003E-2</c:v>
                </c:pt>
                <c:pt idx="11">
                  <c:v>0.10780000000000001</c:v>
                </c:pt>
                <c:pt idx="12">
                  <c:v>0.1152</c:v>
                </c:pt>
                <c:pt idx="13">
                  <c:v>0.12609999999999999</c:v>
                </c:pt>
                <c:pt idx="14">
                  <c:v>0.1303</c:v>
                </c:pt>
                <c:pt idx="15">
                  <c:v>0.13700000000000001</c:v>
                </c:pt>
                <c:pt idx="16">
                  <c:v>0.1512</c:v>
                </c:pt>
                <c:pt idx="17">
                  <c:v>0.158</c:v>
                </c:pt>
                <c:pt idx="18">
                  <c:v>0.16719999999999999</c:v>
                </c:pt>
                <c:pt idx="19">
                  <c:v>0.1731</c:v>
                </c:pt>
                <c:pt idx="20">
                  <c:v>0.19109999999999999</c:v>
                </c:pt>
                <c:pt idx="21">
                  <c:v>0.1973</c:v>
                </c:pt>
                <c:pt idx="22">
                  <c:v>0.21079999999999999</c:v>
                </c:pt>
                <c:pt idx="23">
                  <c:v>0.22070000000000001</c:v>
                </c:pt>
                <c:pt idx="24">
                  <c:v>0.2402</c:v>
                </c:pt>
                <c:pt idx="25">
                  <c:v>0.25580000000000003</c:v>
                </c:pt>
                <c:pt idx="26">
                  <c:v>0.26550000000000001</c:v>
                </c:pt>
                <c:pt idx="27">
                  <c:v>0.29120000000000001</c:v>
                </c:pt>
                <c:pt idx="28">
                  <c:v>0.31</c:v>
                </c:pt>
                <c:pt idx="29">
                  <c:v>0.32979999999999998</c:v>
                </c:pt>
                <c:pt idx="30">
                  <c:v>0.34610000000000002</c:v>
                </c:pt>
                <c:pt idx="31">
                  <c:v>0.3523</c:v>
                </c:pt>
                <c:pt idx="32">
                  <c:v>0.374</c:v>
                </c:pt>
                <c:pt idx="33">
                  <c:v>0.38279999999999997</c:v>
                </c:pt>
                <c:pt idx="34">
                  <c:v>0.39219999999999999</c:v>
                </c:pt>
                <c:pt idx="35">
                  <c:v>0.40160000000000001</c:v>
                </c:pt>
                <c:pt idx="36">
                  <c:v>0.41749999999999998</c:v>
                </c:pt>
                <c:pt idx="37">
                  <c:v>0.43130000000000002</c:v>
                </c:pt>
                <c:pt idx="38">
                  <c:v>0.44090000000000001</c:v>
                </c:pt>
                <c:pt idx="39">
                  <c:v>0.45290000000000002</c:v>
                </c:pt>
                <c:pt idx="40">
                  <c:v>0.4602</c:v>
                </c:pt>
                <c:pt idx="41">
                  <c:v>0.4728</c:v>
                </c:pt>
                <c:pt idx="42">
                  <c:v>0.47439999999999999</c:v>
                </c:pt>
                <c:pt idx="43">
                  <c:v>0.47889999999999999</c:v>
                </c:pt>
                <c:pt idx="44">
                  <c:v>0.49280000000000002</c:v>
                </c:pt>
                <c:pt idx="45">
                  <c:v>0.50180000000000002</c:v>
                </c:pt>
                <c:pt idx="46">
                  <c:v>0.51449999999999996</c:v>
                </c:pt>
                <c:pt idx="47">
                  <c:v>0.51829999999999998</c:v>
                </c:pt>
                <c:pt idx="48">
                  <c:v>0.5323</c:v>
                </c:pt>
                <c:pt idx="49">
                  <c:v>0.53620000000000001</c:v>
                </c:pt>
                <c:pt idx="50">
                  <c:v>0.54700000000000004</c:v>
                </c:pt>
                <c:pt idx="51">
                  <c:v>0.54590000000000005</c:v>
                </c:pt>
                <c:pt idx="52">
                  <c:v>0.55069999999999997</c:v>
                </c:pt>
                <c:pt idx="53">
                  <c:v>0.56459999999999999</c:v>
                </c:pt>
                <c:pt idx="54">
                  <c:v>0.57199999999999995</c:v>
                </c:pt>
                <c:pt idx="55">
                  <c:v>0.5776</c:v>
                </c:pt>
                <c:pt idx="56">
                  <c:v>0.57850000000000001</c:v>
                </c:pt>
                <c:pt idx="57">
                  <c:v>0.58460000000000001</c:v>
                </c:pt>
                <c:pt idx="58">
                  <c:v>0.59319999999999995</c:v>
                </c:pt>
                <c:pt idx="59">
                  <c:v>0.59419999999999995</c:v>
                </c:pt>
                <c:pt idx="60">
                  <c:v>0.5998</c:v>
                </c:pt>
                <c:pt idx="61">
                  <c:v>0.59819999999999995</c:v>
                </c:pt>
                <c:pt idx="62">
                  <c:v>0.61329999999999996</c:v>
                </c:pt>
                <c:pt idx="63">
                  <c:v>0.61719999999999997</c:v>
                </c:pt>
                <c:pt idx="64">
                  <c:v>0.61460000000000004</c:v>
                </c:pt>
                <c:pt idx="65">
                  <c:v>0.62060000000000004</c:v>
                </c:pt>
                <c:pt idx="66">
                  <c:v>0.62370000000000003</c:v>
                </c:pt>
                <c:pt idx="67">
                  <c:v>0.6411</c:v>
                </c:pt>
                <c:pt idx="68">
                  <c:v>0.63570000000000004</c:v>
                </c:pt>
                <c:pt idx="69">
                  <c:v>0.64980000000000004</c:v>
                </c:pt>
                <c:pt idx="70">
                  <c:v>0.64470000000000005</c:v>
                </c:pt>
                <c:pt idx="71">
                  <c:v>0.64690000000000003</c:v>
                </c:pt>
                <c:pt idx="72">
                  <c:v>0.65139999999999998</c:v>
                </c:pt>
                <c:pt idx="73">
                  <c:v>0.65539999999999998</c:v>
                </c:pt>
                <c:pt idx="74">
                  <c:v>0.65720000000000001</c:v>
                </c:pt>
                <c:pt idx="75">
                  <c:v>0.66210000000000002</c:v>
                </c:pt>
                <c:pt idx="76">
                  <c:v>0.66169999999999995</c:v>
                </c:pt>
                <c:pt idx="77">
                  <c:v>0.67569999999999997</c:v>
                </c:pt>
                <c:pt idx="78">
                  <c:v>0.67120000000000002</c:v>
                </c:pt>
                <c:pt idx="79">
                  <c:v>0.67830000000000001</c:v>
                </c:pt>
                <c:pt idx="80">
                  <c:v>0.67400000000000004</c:v>
                </c:pt>
                <c:pt idx="81">
                  <c:v>0.67879999999999996</c:v>
                </c:pt>
                <c:pt idx="82">
                  <c:v>0.6825</c:v>
                </c:pt>
                <c:pt idx="83">
                  <c:v>0.68530000000000002</c:v>
                </c:pt>
                <c:pt idx="84">
                  <c:v>0.69310000000000005</c:v>
                </c:pt>
                <c:pt idx="85">
                  <c:v>0.69369999999999998</c:v>
                </c:pt>
                <c:pt idx="86">
                  <c:v>0.69930000000000003</c:v>
                </c:pt>
                <c:pt idx="87">
                  <c:v>0.69889999999999997</c:v>
                </c:pt>
                <c:pt idx="88">
                  <c:v>0.69489999999999996</c:v>
                </c:pt>
                <c:pt idx="89">
                  <c:v>0.70099999999999996</c:v>
                </c:pt>
                <c:pt idx="90">
                  <c:v>0.70750000000000002</c:v>
                </c:pt>
                <c:pt idx="91">
                  <c:v>0.71009999999999995</c:v>
                </c:pt>
                <c:pt idx="92">
                  <c:v>0.71379999999999999</c:v>
                </c:pt>
                <c:pt idx="93">
                  <c:v>0.71089999999999998</c:v>
                </c:pt>
                <c:pt idx="94">
                  <c:v>0.71309999999999996</c:v>
                </c:pt>
                <c:pt idx="95">
                  <c:v>0.71809999999999996</c:v>
                </c:pt>
                <c:pt idx="96">
                  <c:v>0.72570000000000001</c:v>
                </c:pt>
                <c:pt idx="97">
                  <c:v>0.72299999999999998</c:v>
                </c:pt>
                <c:pt idx="98">
                  <c:v>0.71930000000000005</c:v>
                </c:pt>
                <c:pt idx="99">
                  <c:v>0.73089999999999999</c:v>
                </c:pt>
                <c:pt idx="100">
                  <c:v>0.73240000000000005</c:v>
                </c:pt>
                <c:pt idx="101">
                  <c:v>0.72799999999999998</c:v>
                </c:pt>
                <c:pt idx="102">
                  <c:v>0.73480000000000001</c:v>
                </c:pt>
                <c:pt idx="103">
                  <c:v>0.74129999999999996</c:v>
                </c:pt>
                <c:pt idx="104">
                  <c:v>0.7399</c:v>
                </c:pt>
                <c:pt idx="105">
                  <c:v>0.74719999999999998</c:v>
                </c:pt>
                <c:pt idx="106">
                  <c:v>0.74270000000000003</c:v>
                </c:pt>
                <c:pt idx="107">
                  <c:v>0.75090000000000001</c:v>
                </c:pt>
                <c:pt idx="108">
                  <c:v>0.74860000000000004</c:v>
                </c:pt>
                <c:pt idx="109">
                  <c:v>0.75070000000000003</c:v>
                </c:pt>
                <c:pt idx="110">
                  <c:v>0.74829999999999997</c:v>
                </c:pt>
                <c:pt idx="111">
                  <c:v>0.75170000000000003</c:v>
                </c:pt>
                <c:pt idx="112">
                  <c:v>0.75580000000000003</c:v>
                </c:pt>
                <c:pt idx="113">
                  <c:v>0.75509999999999999</c:v>
                </c:pt>
                <c:pt idx="114">
                  <c:v>0.76190000000000002</c:v>
                </c:pt>
                <c:pt idx="115">
                  <c:v>0.7591</c:v>
                </c:pt>
                <c:pt idx="116">
                  <c:v>0.76160000000000005</c:v>
                </c:pt>
                <c:pt idx="117">
                  <c:v>0.76439999999999997</c:v>
                </c:pt>
                <c:pt idx="118">
                  <c:v>0.76480000000000004</c:v>
                </c:pt>
                <c:pt idx="119">
                  <c:v>0.76729999999999998</c:v>
                </c:pt>
                <c:pt idx="120">
                  <c:v>0.77039999999999997</c:v>
                </c:pt>
                <c:pt idx="121">
                  <c:v>0.77629999999999999</c:v>
                </c:pt>
                <c:pt idx="122">
                  <c:v>0.77080000000000004</c:v>
                </c:pt>
                <c:pt idx="123">
                  <c:v>0.77129999999999999</c:v>
                </c:pt>
                <c:pt idx="124">
                  <c:v>0.77600000000000002</c:v>
                </c:pt>
                <c:pt idx="125">
                  <c:v>0.77559999999999996</c:v>
                </c:pt>
                <c:pt idx="126">
                  <c:v>0.77439999999999998</c:v>
                </c:pt>
                <c:pt idx="127">
                  <c:v>0.77700000000000002</c:v>
                </c:pt>
                <c:pt idx="128">
                  <c:v>0.77749999999999997</c:v>
                </c:pt>
                <c:pt idx="129">
                  <c:v>0.78520000000000001</c:v>
                </c:pt>
                <c:pt idx="130">
                  <c:v>0.78369999999999995</c:v>
                </c:pt>
                <c:pt idx="131">
                  <c:v>0.78639999999999999</c:v>
                </c:pt>
                <c:pt idx="132">
                  <c:v>0.7903</c:v>
                </c:pt>
                <c:pt idx="133">
                  <c:v>0.78990000000000005</c:v>
                </c:pt>
                <c:pt idx="134">
                  <c:v>0.7853</c:v>
                </c:pt>
                <c:pt idx="135">
                  <c:v>0.78710000000000002</c:v>
                </c:pt>
                <c:pt idx="136">
                  <c:v>0.79200000000000004</c:v>
                </c:pt>
                <c:pt idx="137">
                  <c:v>0.79620000000000002</c:v>
                </c:pt>
                <c:pt idx="138">
                  <c:v>0.79190000000000005</c:v>
                </c:pt>
                <c:pt idx="139">
                  <c:v>0.79469999999999996</c:v>
                </c:pt>
                <c:pt idx="140">
                  <c:v>0.79859999999999998</c:v>
                </c:pt>
                <c:pt idx="141">
                  <c:v>0.79579999999999995</c:v>
                </c:pt>
                <c:pt idx="142">
                  <c:v>0.80110000000000003</c:v>
                </c:pt>
                <c:pt idx="143">
                  <c:v>0.80069999999999997</c:v>
                </c:pt>
                <c:pt idx="144">
                  <c:v>0.8095</c:v>
                </c:pt>
                <c:pt idx="145">
                  <c:v>0.80110000000000003</c:v>
                </c:pt>
                <c:pt idx="146">
                  <c:v>0.80489999999999995</c:v>
                </c:pt>
                <c:pt idx="147">
                  <c:v>0.80740000000000001</c:v>
                </c:pt>
                <c:pt idx="148">
                  <c:v>0.80369999999999997</c:v>
                </c:pt>
                <c:pt idx="149">
                  <c:v>0.81020000000000003</c:v>
                </c:pt>
                <c:pt idx="150">
                  <c:v>0.81220000000000003</c:v>
                </c:pt>
                <c:pt idx="151">
                  <c:v>0.80800000000000005</c:v>
                </c:pt>
                <c:pt idx="152">
                  <c:v>0.8135</c:v>
                </c:pt>
                <c:pt idx="153">
                  <c:v>0.81410000000000005</c:v>
                </c:pt>
                <c:pt idx="154">
                  <c:v>0.81320000000000003</c:v>
                </c:pt>
                <c:pt idx="155">
                  <c:v>0.81620000000000004</c:v>
                </c:pt>
                <c:pt idx="156">
                  <c:v>0.81540000000000001</c:v>
                </c:pt>
                <c:pt idx="157">
                  <c:v>0.81569999999999998</c:v>
                </c:pt>
                <c:pt idx="158">
                  <c:v>0.81789999999999996</c:v>
                </c:pt>
                <c:pt idx="159">
                  <c:v>0.81630000000000003</c:v>
                </c:pt>
                <c:pt idx="160">
                  <c:v>0.8226</c:v>
                </c:pt>
                <c:pt idx="161">
                  <c:v>0.81799999999999995</c:v>
                </c:pt>
                <c:pt idx="162">
                  <c:v>0.81899999999999995</c:v>
                </c:pt>
                <c:pt idx="163">
                  <c:v>0.82330000000000003</c:v>
                </c:pt>
                <c:pt idx="164">
                  <c:v>0.82530000000000003</c:v>
                </c:pt>
                <c:pt idx="165">
                  <c:v>0.82709999999999995</c:v>
                </c:pt>
                <c:pt idx="166">
                  <c:v>0.82899999999999996</c:v>
                </c:pt>
                <c:pt idx="167">
                  <c:v>0.82509999999999994</c:v>
                </c:pt>
                <c:pt idx="168">
                  <c:v>0.82869999999999999</c:v>
                </c:pt>
                <c:pt idx="169">
                  <c:v>0.83089999999999997</c:v>
                </c:pt>
                <c:pt idx="170">
                  <c:v>0.83089999999999997</c:v>
                </c:pt>
                <c:pt idx="171">
                  <c:v>0.82709999999999995</c:v>
                </c:pt>
                <c:pt idx="172">
                  <c:v>0.82840000000000003</c:v>
                </c:pt>
                <c:pt idx="173">
                  <c:v>0.83309999999999995</c:v>
                </c:pt>
                <c:pt idx="174">
                  <c:v>0.83130000000000004</c:v>
                </c:pt>
                <c:pt idx="175">
                  <c:v>0.83540000000000003</c:v>
                </c:pt>
                <c:pt idx="176">
                  <c:v>0.83609999999999995</c:v>
                </c:pt>
                <c:pt idx="177">
                  <c:v>0.83589999999999998</c:v>
                </c:pt>
                <c:pt idx="178">
                  <c:v>0.83689999999999998</c:v>
                </c:pt>
                <c:pt idx="179">
                  <c:v>0.83579999999999999</c:v>
                </c:pt>
                <c:pt idx="180">
                  <c:v>0.83430000000000004</c:v>
                </c:pt>
                <c:pt idx="181">
                  <c:v>0.8427</c:v>
                </c:pt>
                <c:pt idx="182">
                  <c:v>0.84079999999999999</c:v>
                </c:pt>
                <c:pt idx="183">
                  <c:v>0.84209999999999996</c:v>
                </c:pt>
                <c:pt idx="184">
                  <c:v>0.84079999999999999</c:v>
                </c:pt>
                <c:pt idx="185">
                  <c:v>0.84279999999999999</c:v>
                </c:pt>
                <c:pt idx="186">
                  <c:v>0.84419999999999995</c:v>
                </c:pt>
                <c:pt idx="187">
                  <c:v>0.84099999999999997</c:v>
                </c:pt>
                <c:pt idx="188">
                  <c:v>0.84409999999999996</c:v>
                </c:pt>
                <c:pt idx="189">
                  <c:v>0.8448</c:v>
                </c:pt>
                <c:pt idx="190">
                  <c:v>0.84740000000000004</c:v>
                </c:pt>
                <c:pt idx="191">
                  <c:v>0.84560000000000002</c:v>
                </c:pt>
                <c:pt idx="192">
                  <c:v>0.84699999999999998</c:v>
                </c:pt>
                <c:pt idx="193">
                  <c:v>0.84719999999999995</c:v>
                </c:pt>
                <c:pt idx="194">
                  <c:v>0.84730000000000005</c:v>
                </c:pt>
                <c:pt idx="195">
                  <c:v>0.85309999999999997</c:v>
                </c:pt>
                <c:pt idx="196">
                  <c:v>0.85040000000000004</c:v>
                </c:pt>
                <c:pt idx="197">
                  <c:v>0.85429999999999995</c:v>
                </c:pt>
                <c:pt idx="198">
                  <c:v>0.85589999999999999</c:v>
                </c:pt>
                <c:pt idx="199">
                  <c:v>0.85170000000000001</c:v>
                </c:pt>
                <c:pt idx="200">
                  <c:v>0.85240000000000005</c:v>
                </c:pt>
                <c:pt idx="201">
                  <c:v>0.85009999999999997</c:v>
                </c:pt>
                <c:pt idx="202">
                  <c:v>0.85489999999999999</c:v>
                </c:pt>
                <c:pt idx="203">
                  <c:v>0.85740000000000005</c:v>
                </c:pt>
                <c:pt idx="204">
                  <c:v>0.85640000000000005</c:v>
                </c:pt>
                <c:pt idx="205">
                  <c:v>0.85589999999999999</c:v>
                </c:pt>
                <c:pt idx="206">
                  <c:v>0.85580000000000001</c:v>
                </c:pt>
                <c:pt idx="207">
                  <c:v>0.85850000000000004</c:v>
                </c:pt>
                <c:pt idx="208">
                  <c:v>0.86170000000000002</c:v>
                </c:pt>
                <c:pt idx="209">
                  <c:v>0.85940000000000005</c:v>
                </c:pt>
                <c:pt idx="210">
                  <c:v>0.85940000000000005</c:v>
                </c:pt>
                <c:pt idx="211">
                  <c:v>0.86140000000000005</c:v>
                </c:pt>
                <c:pt idx="212">
                  <c:v>0.85880000000000001</c:v>
                </c:pt>
                <c:pt idx="213">
                  <c:v>0.8649</c:v>
                </c:pt>
                <c:pt idx="214">
                  <c:v>0.86240000000000006</c:v>
                </c:pt>
                <c:pt idx="215">
                  <c:v>0.86650000000000005</c:v>
                </c:pt>
                <c:pt idx="216">
                  <c:v>0.86629999999999996</c:v>
                </c:pt>
                <c:pt idx="217">
                  <c:v>0.86560000000000004</c:v>
                </c:pt>
                <c:pt idx="218">
                  <c:v>0.86650000000000005</c:v>
                </c:pt>
                <c:pt idx="219">
                  <c:v>0.8629</c:v>
                </c:pt>
                <c:pt idx="220">
                  <c:v>0.86570000000000003</c:v>
                </c:pt>
                <c:pt idx="221">
                  <c:v>0.86660000000000004</c:v>
                </c:pt>
                <c:pt idx="222">
                  <c:v>0.86739999999999995</c:v>
                </c:pt>
                <c:pt idx="223">
                  <c:v>0.86419999999999997</c:v>
                </c:pt>
                <c:pt idx="224">
                  <c:v>0.86319999999999997</c:v>
                </c:pt>
                <c:pt idx="225">
                  <c:v>0.86829999999999996</c:v>
                </c:pt>
                <c:pt idx="226">
                  <c:v>0.86939999999999995</c:v>
                </c:pt>
                <c:pt idx="227">
                  <c:v>0.871</c:v>
                </c:pt>
                <c:pt idx="228">
                  <c:v>0.86839999999999995</c:v>
                </c:pt>
                <c:pt idx="229">
                  <c:v>0.8659</c:v>
                </c:pt>
                <c:pt idx="230">
                  <c:v>0.87260000000000004</c:v>
                </c:pt>
                <c:pt idx="231">
                  <c:v>0.87119999999999997</c:v>
                </c:pt>
                <c:pt idx="232">
                  <c:v>0.87270000000000003</c:v>
                </c:pt>
                <c:pt idx="233">
                  <c:v>0.87280000000000002</c:v>
                </c:pt>
                <c:pt idx="234">
                  <c:v>0.87660000000000005</c:v>
                </c:pt>
                <c:pt idx="235">
                  <c:v>0.87060000000000004</c:v>
                </c:pt>
                <c:pt idx="236">
                  <c:v>0.87129999999999996</c:v>
                </c:pt>
                <c:pt idx="237">
                  <c:v>0.87419999999999998</c:v>
                </c:pt>
                <c:pt idx="238">
                  <c:v>0.87460000000000004</c:v>
                </c:pt>
                <c:pt idx="239">
                  <c:v>0.87460000000000004</c:v>
                </c:pt>
                <c:pt idx="240">
                  <c:v>0.87749999999999995</c:v>
                </c:pt>
                <c:pt idx="241">
                  <c:v>0.87809999999999999</c:v>
                </c:pt>
                <c:pt idx="242">
                  <c:v>0.87780000000000002</c:v>
                </c:pt>
                <c:pt idx="243">
                  <c:v>0.87909999999999999</c:v>
                </c:pt>
                <c:pt idx="244">
                  <c:v>0.878</c:v>
                </c:pt>
                <c:pt idx="245">
                  <c:v>0.88260000000000005</c:v>
                </c:pt>
                <c:pt idx="246">
                  <c:v>0.87860000000000005</c:v>
                </c:pt>
                <c:pt idx="247">
                  <c:v>0.88090000000000002</c:v>
                </c:pt>
                <c:pt idx="248">
                  <c:v>0.88090000000000002</c:v>
                </c:pt>
                <c:pt idx="249">
                  <c:v>0.88160000000000005</c:v>
                </c:pt>
                <c:pt idx="250">
                  <c:v>0.87909999999999999</c:v>
                </c:pt>
                <c:pt idx="251">
                  <c:v>0.88149999999999995</c:v>
                </c:pt>
                <c:pt idx="252">
                  <c:v>0.877</c:v>
                </c:pt>
                <c:pt idx="253">
                  <c:v>0.88160000000000005</c:v>
                </c:pt>
                <c:pt idx="254">
                  <c:v>0.88719999999999999</c:v>
                </c:pt>
                <c:pt idx="255">
                  <c:v>0.87990000000000002</c:v>
                </c:pt>
                <c:pt idx="256">
                  <c:v>0.88449999999999995</c:v>
                </c:pt>
                <c:pt idx="257">
                  <c:v>0.88139999999999996</c:v>
                </c:pt>
                <c:pt idx="258">
                  <c:v>0.88719999999999999</c:v>
                </c:pt>
                <c:pt idx="259">
                  <c:v>0.88660000000000005</c:v>
                </c:pt>
                <c:pt idx="260">
                  <c:v>0.88600000000000001</c:v>
                </c:pt>
                <c:pt idx="261">
                  <c:v>0.88660000000000005</c:v>
                </c:pt>
                <c:pt idx="262">
                  <c:v>0.8861</c:v>
                </c:pt>
                <c:pt idx="263">
                  <c:v>0.88339999999999996</c:v>
                </c:pt>
                <c:pt idx="264">
                  <c:v>0.88700000000000001</c:v>
                </c:pt>
                <c:pt idx="265">
                  <c:v>0.88529999999999998</c:v>
                </c:pt>
                <c:pt idx="266">
                  <c:v>0.88849999999999996</c:v>
                </c:pt>
                <c:pt idx="267">
                  <c:v>0.88759999999999994</c:v>
                </c:pt>
                <c:pt idx="268">
                  <c:v>0.88660000000000005</c:v>
                </c:pt>
                <c:pt idx="269">
                  <c:v>0.89239999999999997</c:v>
                </c:pt>
                <c:pt idx="270">
                  <c:v>0.88870000000000005</c:v>
                </c:pt>
                <c:pt idx="271">
                  <c:v>0.88800000000000001</c:v>
                </c:pt>
                <c:pt idx="272">
                  <c:v>0.88990000000000002</c:v>
                </c:pt>
                <c:pt idx="273">
                  <c:v>0.88849999999999996</c:v>
                </c:pt>
                <c:pt idx="274">
                  <c:v>0.8891</c:v>
                </c:pt>
                <c:pt idx="275">
                  <c:v>0.89470000000000005</c:v>
                </c:pt>
                <c:pt idx="276">
                  <c:v>0.89470000000000005</c:v>
                </c:pt>
                <c:pt idx="277">
                  <c:v>0.89280000000000004</c:v>
                </c:pt>
                <c:pt idx="278">
                  <c:v>0.88800000000000001</c:v>
                </c:pt>
                <c:pt idx="279">
                  <c:v>0.89639999999999997</c:v>
                </c:pt>
                <c:pt idx="280">
                  <c:v>0.89249999999999996</c:v>
                </c:pt>
                <c:pt idx="281">
                  <c:v>0.89449999999999996</c:v>
                </c:pt>
                <c:pt idx="282">
                  <c:v>0.8921</c:v>
                </c:pt>
                <c:pt idx="283">
                  <c:v>0.8962</c:v>
                </c:pt>
                <c:pt idx="284">
                  <c:v>0.89490000000000003</c:v>
                </c:pt>
                <c:pt idx="285">
                  <c:v>0.89149999999999996</c:v>
                </c:pt>
                <c:pt idx="286">
                  <c:v>0.89529999999999998</c:v>
                </c:pt>
                <c:pt idx="287">
                  <c:v>0.89500000000000002</c:v>
                </c:pt>
                <c:pt idx="288">
                  <c:v>0.89680000000000004</c:v>
                </c:pt>
                <c:pt idx="289">
                  <c:v>0.89329999999999998</c:v>
                </c:pt>
                <c:pt idx="290">
                  <c:v>0.90200000000000002</c:v>
                </c:pt>
                <c:pt idx="291">
                  <c:v>0.90059999999999996</c:v>
                </c:pt>
                <c:pt idx="292">
                  <c:v>0.89929999999999999</c:v>
                </c:pt>
                <c:pt idx="293">
                  <c:v>0.89790000000000003</c:v>
                </c:pt>
                <c:pt idx="294">
                  <c:v>0.90269999999999995</c:v>
                </c:pt>
                <c:pt idx="295">
                  <c:v>0.89870000000000005</c:v>
                </c:pt>
                <c:pt idx="296">
                  <c:v>0.89739999999999998</c:v>
                </c:pt>
                <c:pt idx="297">
                  <c:v>0.9052</c:v>
                </c:pt>
                <c:pt idx="298">
                  <c:v>0.89949999999999997</c:v>
                </c:pt>
                <c:pt idx="299">
                  <c:v>0.90159999999999996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8-7842-A878-3489732400AF}"/>
            </c:ext>
          </c:extLst>
        </c:ser>
        <c:ser>
          <c:idx val="1"/>
          <c:order val="1"/>
          <c:tx>
            <c:strRef>
              <c:f>CNN!$B$1</c:f>
              <c:strCache>
                <c:ptCount val="1"/>
                <c:pt idx="0">
                  <c:v>Validation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CNN!$B$2:$B$301</c:f>
              <c:numCache>
                <c:formatCode>General</c:formatCode>
                <c:ptCount val="300"/>
                <c:pt idx="0">
                  <c:v>1.6899999999999998E-2</c:v>
                </c:pt>
                <c:pt idx="1">
                  <c:v>1.6899999999999998E-2</c:v>
                </c:pt>
                <c:pt idx="2">
                  <c:v>2.4799999999999999E-2</c:v>
                </c:pt>
                <c:pt idx="3">
                  <c:v>3.27E-2</c:v>
                </c:pt>
                <c:pt idx="4">
                  <c:v>3.8300000000000001E-2</c:v>
                </c:pt>
                <c:pt idx="5">
                  <c:v>4.1700000000000001E-2</c:v>
                </c:pt>
                <c:pt idx="6">
                  <c:v>7.8899999999999998E-2</c:v>
                </c:pt>
                <c:pt idx="7">
                  <c:v>7.6700000000000004E-2</c:v>
                </c:pt>
                <c:pt idx="8">
                  <c:v>9.4700000000000006E-2</c:v>
                </c:pt>
                <c:pt idx="9">
                  <c:v>0.10639999999999999</c:v>
                </c:pt>
                <c:pt idx="10">
                  <c:v>0.1394</c:v>
                </c:pt>
                <c:pt idx="11">
                  <c:v>0.13719999999999999</c:v>
                </c:pt>
                <c:pt idx="12">
                  <c:v>0.1552</c:v>
                </c:pt>
                <c:pt idx="13">
                  <c:v>0.159</c:v>
                </c:pt>
                <c:pt idx="14">
                  <c:v>0.14879999999999999</c:v>
                </c:pt>
                <c:pt idx="15">
                  <c:v>0.19470000000000001</c:v>
                </c:pt>
                <c:pt idx="16">
                  <c:v>0.1845</c:v>
                </c:pt>
                <c:pt idx="17">
                  <c:v>0.1913</c:v>
                </c:pt>
                <c:pt idx="18">
                  <c:v>0.183</c:v>
                </c:pt>
                <c:pt idx="19">
                  <c:v>0.2135</c:v>
                </c:pt>
                <c:pt idx="20">
                  <c:v>0.21160000000000001</c:v>
                </c:pt>
                <c:pt idx="21">
                  <c:v>0.26490000000000002</c:v>
                </c:pt>
                <c:pt idx="22">
                  <c:v>0.24049999999999999</c:v>
                </c:pt>
                <c:pt idx="23">
                  <c:v>0.25669999999999998</c:v>
                </c:pt>
                <c:pt idx="24">
                  <c:v>0.30590000000000001</c:v>
                </c:pt>
                <c:pt idx="25">
                  <c:v>0.3175</c:v>
                </c:pt>
                <c:pt idx="26">
                  <c:v>0.34420000000000001</c:v>
                </c:pt>
                <c:pt idx="27">
                  <c:v>0.36899999999999999</c:v>
                </c:pt>
                <c:pt idx="28">
                  <c:v>0.36080000000000001</c:v>
                </c:pt>
                <c:pt idx="29">
                  <c:v>0.40550000000000003</c:v>
                </c:pt>
                <c:pt idx="30">
                  <c:v>0.39200000000000002</c:v>
                </c:pt>
                <c:pt idx="31">
                  <c:v>0.42949999999999999</c:v>
                </c:pt>
                <c:pt idx="32">
                  <c:v>0.44379999999999997</c:v>
                </c:pt>
                <c:pt idx="33">
                  <c:v>0.4667</c:v>
                </c:pt>
                <c:pt idx="34">
                  <c:v>0.45469999999999999</c:v>
                </c:pt>
                <c:pt idx="35">
                  <c:v>0.46820000000000001</c:v>
                </c:pt>
                <c:pt idx="36">
                  <c:v>0.44719999999999999</c:v>
                </c:pt>
                <c:pt idx="37">
                  <c:v>0.48060000000000003</c:v>
                </c:pt>
                <c:pt idx="38">
                  <c:v>0.44950000000000001</c:v>
                </c:pt>
                <c:pt idx="39">
                  <c:v>0.52800000000000002</c:v>
                </c:pt>
                <c:pt idx="40">
                  <c:v>0.54269999999999996</c:v>
                </c:pt>
                <c:pt idx="41">
                  <c:v>0.51029999999999998</c:v>
                </c:pt>
                <c:pt idx="42">
                  <c:v>0.50660000000000005</c:v>
                </c:pt>
                <c:pt idx="43">
                  <c:v>0.56030000000000002</c:v>
                </c:pt>
                <c:pt idx="44">
                  <c:v>0.55769999999999997</c:v>
                </c:pt>
                <c:pt idx="45">
                  <c:v>0.55279999999999996</c:v>
                </c:pt>
                <c:pt idx="46">
                  <c:v>0.55020000000000002</c:v>
                </c:pt>
                <c:pt idx="47">
                  <c:v>0.55200000000000005</c:v>
                </c:pt>
                <c:pt idx="48">
                  <c:v>0.59299999999999997</c:v>
                </c:pt>
                <c:pt idx="49">
                  <c:v>0.56330000000000002</c:v>
                </c:pt>
                <c:pt idx="50">
                  <c:v>0.59260000000000002</c:v>
                </c:pt>
                <c:pt idx="51">
                  <c:v>0.59640000000000004</c:v>
                </c:pt>
                <c:pt idx="52">
                  <c:v>0.58099999999999996</c:v>
                </c:pt>
                <c:pt idx="53">
                  <c:v>0.59109999999999996</c:v>
                </c:pt>
                <c:pt idx="54">
                  <c:v>0.60919999999999996</c:v>
                </c:pt>
                <c:pt idx="55">
                  <c:v>0.61970000000000003</c:v>
                </c:pt>
                <c:pt idx="56">
                  <c:v>0.62909999999999999</c:v>
                </c:pt>
                <c:pt idx="57">
                  <c:v>0.61070000000000002</c:v>
                </c:pt>
                <c:pt idx="58">
                  <c:v>0.6351</c:v>
                </c:pt>
                <c:pt idx="59">
                  <c:v>0.62419999999999998</c:v>
                </c:pt>
                <c:pt idx="60">
                  <c:v>0.62009999999999998</c:v>
                </c:pt>
                <c:pt idx="61">
                  <c:v>0.58440000000000003</c:v>
                </c:pt>
                <c:pt idx="62">
                  <c:v>0.64300000000000002</c:v>
                </c:pt>
                <c:pt idx="63">
                  <c:v>0.6633</c:v>
                </c:pt>
                <c:pt idx="64">
                  <c:v>0.66739999999999999</c:v>
                </c:pt>
                <c:pt idx="65">
                  <c:v>0.65349999999999997</c:v>
                </c:pt>
                <c:pt idx="66">
                  <c:v>0.67530000000000001</c:v>
                </c:pt>
                <c:pt idx="67">
                  <c:v>0.64039999999999997</c:v>
                </c:pt>
                <c:pt idx="68">
                  <c:v>0.67720000000000002</c:v>
                </c:pt>
                <c:pt idx="69">
                  <c:v>0.66290000000000004</c:v>
                </c:pt>
                <c:pt idx="70">
                  <c:v>0.66290000000000004</c:v>
                </c:pt>
                <c:pt idx="71">
                  <c:v>0.65880000000000005</c:v>
                </c:pt>
                <c:pt idx="72">
                  <c:v>0.63890000000000002</c:v>
                </c:pt>
                <c:pt idx="73">
                  <c:v>0.68089999999999995</c:v>
                </c:pt>
                <c:pt idx="74">
                  <c:v>0.68169999999999997</c:v>
                </c:pt>
                <c:pt idx="75">
                  <c:v>0.70760000000000001</c:v>
                </c:pt>
                <c:pt idx="76">
                  <c:v>0.65949999999999998</c:v>
                </c:pt>
                <c:pt idx="77">
                  <c:v>0.7016</c:v>
                </c:pt>
                <c:pt idx="78">
                  <c:v>0.66520000000000001</c:v>
                </c:pt>
                <c:pt idx="79">
                  <c:v>0.69259999999999999</c:v>
                </c:pt>
                <c:pt idx="80">
                  <c:v>0.66930000000000001</c:v>
                </c:pt>
                <c:pt idx="81">
                  <c:v>0.6956</c:v>
                </c:pt>
                <c:pt idx="82">
                  <c:v>0.69369999999999998</c:v>
                </c:pt>
                <c:pt idx="83">
                  <c:v>0.70050000000000001</c:v>
                </c:pt>
                <c:pt idx="84">
                  <c:v>0.69640000000000002</c:v>
                </c:pt>
                <c:pt idx="85">
                  <c:v>0.69750000000000001</c:v>
                </c:pt>
                <c:pt idx="86">
                  <c:v>0.71479999999999999</c:v>
                </c:pt>
                <c:pt idx="87">
                  <c:v>0.7268</c:v>
                </c:pt>
                <c:pt idx="88">
                  <c:v>0.68400000000000005</c:v>
                </c:pt>
                <c:pt idx="89">
                  <c:v>0.69069999999999998</c:v>
                </c:pt>
                <c:pt idx="90">
                  <c:v>0.70760000000000001</c:v>
                </c:pt>
                <c:pt idx="91">
                  <c:v>0.70389999999999997</c:v>
                </c:pt>
                <c:pt idx="92">
                  <c:v>0.73360000000000003</c:v>
                </c:pt>
                <c:pt idx="93">
                  <c:v>0.66479999999999995</c:v>
                </c:pt>
                <c:pt idx="94">
                  <c:v>0.71889999999999998</c:v>
                </c:pt>
                <c:pt idx="95">
                  <c:v>0.71630000000000005</c:v>
                </c:pt>
                <c:pt idx="96">
                  <c:v>0.76060000000000005</c:v>
                </c:pt>
                <c:pt idx="97">
                  <c:v>0.72940000000000005</c:v>
                </c:pt>
                <c:pt idx="98">
                  <c:v>0.73060000000000003</c:v>
                </c:pt>
                <c:pt idx="99">
                  <c:v>0.75800000000000001</c:v>
                </c:pt>
                <c:pt idx="100">
                  <c:v>0.73919999999999997</c:v>
                </c:pt>
                <c:pt idx="101">
                  <c:v>0.69520000000000004</c:v>
                </c:pt>
                <c:pt idx="102">
                  <c:v>0.75760000000000005</c:v>
                </c:pt>
                <c:pt idx="103">
                  <c:v>0.73060000000000003</c:v>
                </c:pt>
                <c:pt idx="104">
                  <c:v>0.746</c:v>
                </c:pt>
                <c:pt idx="105">
                  <c:v>0.71630000000000005</c:v>
                </c:pt>
                <c:pt idx="106">
                  <c:v>0.73540000000000005</c:v>
                </c:pt>
                <c:pt idx="107">
                  <c:v>0.749</c:v>
                </c:pt>
                <c:pt idx="108">
                  <c:v>0.73360000000000003</c:v>
                </c:pt>
                <c:pt idx="109">
                  <c:v>0.73839999999999995</c:v>
                </c:pt>
                <c:pt idx="110">
                  <c:v>0.74409999999999998</c:v>
                </c:pt>
                <c:pt idx="111">
                  <c:v>0.75949999999999995</c:v>
                </c:pt>
                <c:pt idx="112">
                  <c:v>0.7369</c:v>
                </c:pt>
                <c:pt idx="113">
                  <c:v>0.75390000000000001</c:v>
                </c:pt>
                <c:pt idx="114">
                  <c:v>0.74780000000000002</c:v>
                </c:pt>
                <c:pt idx="115">
                  <c:v>0.75390000000000001</c:v>
                </c:pt>
                <c:pt idx="116">
                  <c:v>0.72529999999999994</c:v>
                </c:pt>
                <c:pt idx="117">
                  <c:v>0.76849999999999996</c:v>
                </c:pt>
                <c:pt idx="118">
                  <c:v>0.75839999999999996</c:v>
                </c:pt>
                <c:pt idx="119">
                  <c:v>0.75949999999999995</c:v>
                </c:pt>
                <c:pt idx="120">
                  <c:v>0.7843</c:v>
                </c:pt>
                <c:pt idx="121">
                  <c:v>0.74219999999999997</c:v>
                </c:pt>
                <c:pt idx="122">
                  <c:v>0.75080000000000002</c:v>
                </c:pt>
                <c:pt idx="123">
                  <c:v>0.76629999999999998</c:v>
                </c:pt>
                <c:pt idx="124">
                  <c:v>0.75690000000000002</c:v>
                </c:pt>
                <c:pt idx="125">
                  <c:v>0.76060000000000005</c:v>
                </c:pt>
                <c:pt idx="126">
                  <c:v>0.76659999999999995</c:v>
                </c:pt>
                <c:pt idx="127">
                  <c:v>0.74150000000000005</c:v>
                </c:pt>
                <c:pt idx="128">
                  <c:v>0.76629999999999998</c:v>
                </c:pt>
                <c:pt idx="129">
                  <c:v>0.77829999999999999</c:v>
                </c:pt>
                <c:pt idx="130">
                  <c:v>0.75009999999999999</c:v>
                </c:pt>
                <c:pt idx="131">
                  <c:v>0.77529999999999999</c:v>
                </c:pt>
                <c:pt idx="132">
                  <c:v>0.77300000000000002</c:v>
                </c:pt>
                <c:pt idx="133">
                  <c:v>0.76849999999999996</c:v>
                </c:pt>
                <c:pt idx="134">
                  <c:v>0.76890000000000003</c:v>
                </c:pt>
                <c:pt idx="135">
                  <c:v>0.76629999999999998</c:v>
                </c:pt>
                <c:pt idx="136">
                  <c:v>0.78800000000000003</c:v>
                </c:pt>
                <c:pt idx="137">
                  <c:v>0.79669999999999996</c:v>
                </c:pt>
                <c:pt idx="138">
                  <c:v>0.78690000000000004</c:v>
                </c:pt>
                <c:pt idx="139">
                  <c:v>0.7802</c:v>
                </c:pt>
                <c:pt idx="140">
                  <c:v>0.77149999999999996</c:v>
                </c:pt>
                <c:pt idx="141">
                  <c:v>0.78620000000000001</c:v>
                </c:pt>
                <c:pt idx="142">
                  <c:v>0.77490000000000003</c:v>
                </c:pt>
                <c:pt idx="143">
                  <c:v>0.79139999999999999</c:v>
                </c:pt>
                <c:pt idx="144">
                  <c:v>0.76849999999999996</c:v>
                </c:pt>
                <c:pt idx="145">
                  <c:v>0.72299999999999998</c:v>
                </c:pt>
                <c:pt idx="146">
                  <c:v>0.7772</c:v>
                </c:pt>
                <c:pt idx="147">
                  <c:v>0.77300000000000002</c:v>
                </c:pt>
                <c:pt idx="148">
                  <c:v>0.78769999999999996</c:v>
                </c:pt>
                <c:pt idx="149">
                  <c:v>0.78620000000000001</c:v>
                </c:pt>
                <c:pt idx="150">
                  <c:v>0.76780000000000004</c:v>
                </c:pt>
                <c:pt idx="151">
                  <c:v>0.79069999999999996</c:v>
                </c:pt>
                <c:pt idx="152">
                  <c:v>0.77639999999999998</c:v>
                </c:pt>
                <c:pt idx="153">
                  <c:v>0.77229999999999999</c:v>
                </c:pt>
                <c:pt idx="154">
                  <c:v>0.77</c:v>
                </c:pt>
                <c:pt idx="155">
                  <c:v>0.76060000000000005</c:v>
                </c:pt>
                <c:pt idx="156">
                  <c:v>0.77380000000000004</c:v>
                </c:pt>
                <c:pt idx="157">
                  <c:v>0.7903</c:v>
                </c:pt>
                <c:pt idx="158">
                  <c:v>0.77900000000000003</c:v>
                </c:pt>
                <c:pt idx="159">
                  <c:v>0.7944</c:v>
                </c:pt>
                <c:pt idx="160">
                  <c:v>0.80230000000000001</c:v>
                </c:pt>
                <c:pt idx="161">
                  <c:v>0.81059999999999999</c:v>
                </c:pt>
                <c:pt idx="162">
                  <c:v>0.81289999999999996</c:v>
                </c:pt>
                <c:pt idx="163">
                  <c:v>0.80230000000000001</c:v>
                </c:pt>
                <c:pt idx="164">
                  <c:v>0.81620000000000004</c:v>
                </c:pt>
                <c:pt idx="165">
                  <c:v>0.78129999999999999</c:v>
                </c:pt>
                <c:pt idx="166">
                  <c:v>0.77339999999999998</c:v>
                </c:pt>
                <c:pt idx="167">
                  <c:v>0.7651</c:v>
                </c:pt>
                <c:pt idx="168">
                  <c:v>0.78049999999999997</c:v>
                </c:pt>
                <c:pt idx="169">
                  <c:v>0.78469999999999995</c:v>
                </c:pt>
                <c:pt idx="170">
                  <c:v>0.78990000000000005</c:v>
                </c:pt>
                <c:pt idx="171">
                  <c:v>0.78879999999999995</c:v>
                </c:pt>
                <c:pt idx="172">
                  <c:v>0.75870000000000004</c:v>
                </c:pt>
                <c:pt idx="173">
                  <c:v>0.80200000000000005</c:v>
                </c:pt>
                <c:pt idx="174">
                  <c:v>0.7974</c:v>
                </c:pt>
                <c:pt idx="175">
                  <c:v>0.79669999999999996</c:v>
                </c:pt>
                <c:pt idx="176">
                  <c:v>0.7681</c:v>
                </c:pt>
                <c:pt idx="177">
                  <c:v>0.79890000000000005</c:v>
                </c:pt>
                <c:pt idx="178">
                  <c:v>0.76480000000000004</c:v>
                </c:pt>
                <c:pt idx="179">
                  <c:v>0.78349999999999997</c:v>
                </c:pt>
                <c:pt idx="180">
                  <c:v>0.79890000000000005</c:v>
                </c:pt>
                <c:pt idx="181">
                  <c:v>0.80079999999999996</c:v>
                </c:pt>
                <c:pt idx="182">
                  <c:v>0.80759999999999998</c:v>
                </c:pt>
                <c:pt idx="183">
                  <c:v>0.77900000000000003</c:v>
                </c:pt>
                <c:pt idx="184">
                  <c:v>0.7944</c:v>
                </c:pt>
                <c:pt idx="185">
                  <c:v>0.79590000000000005</c:v>
                </c:pt>
                <c:pt idx="186">
                  <c:v>0.7772</c:v>
                </c:pt>
                <c:pt idx="187">
                  <c:v>0.80720000000000003</c:v>
                </c:pt>
                <c:pt idx="188">
                  <c:v>0.79139999999999999</c:v>
                </c:pt>
                <c:pt idx="189">
                  <c:v>0.80869999999999997</c:v>
                </c:pt>
                <c:pt idx="190">
                  <c:v>0.79259999999999997</c:v>
                </c:pt>
                <c:pt idx="191">
                  <c:v>0.80610000000000004</c:v>
                </c:pt>
                <c:pt idx="192">
                  <c:v>0.81589999999999996</c:v>
                </c:pt>
                <c:pt idx="193">
                  <c:v>0.82979999999999998</c:v>
                </c:pt>
                <c:pt idx="194">
                  <c:v>0.7843</c:v>
                </c:pt>
                <c:pt idx="195">
                  <c:v>0.77080000000000004</c:v>
                </c:pt>
                <c:pt idx="196">
                  <c:v>0.80500000000000005</c:v>
                </c:pt>
                <c:pt idx="197">
                  <c:v>0.7903</c:v>
                </c:pt>
                <c:pt idx="198">
                  <c:v>0.81740000000000002</c:v>
                </c:pt>
                <c:pt idx="199">
                  <c:v>0.80569999999999997</c:v>
                </c:pt>
                <c:pt idx="200">
                  <c:v>0.79559999999999997</c:v>
                </c:pt>
                <c:pt idx="201">
                  <c:v>0.81210000000000004</c:v>
                </c:pt>
                <c:pt idx="202">
                  <c:v>0.79890000000000005</c:v>
                </c:pt>
                <c:pt idx="203">
                  <c:v>0.81699999999999995</c:v>
                </c:pt>
                <c:pt idx="204">
                  <c:v>0.8095</c:v>
                </c:pt>
                <c:pt idx="205">
                  <c:v>0.7944</c:v>
                </c:pt>
                <c:pt idx="206">
                  <c:v>0.79930000000000001</c:v>
                </c:pt>
                <c:pt idx="207">
                  <c:v>0.81889999999999996</c:v>
                </c:pt>
                <c:pt idx="208">
                  <c:v>0.84030000000000005</c:v>
                </c:pt>
                <c:pt idx="209">
                  <c:v>0.83650000000000002</c:v>
                </c:pt>
                <c:pt idx="210">
                  <c:v>0.83050000000000002</c:v>
                </c:pt>
                <c:pt idx="211">
                  <c:v>0.8095</c:v>
                </c:pt>
                <c:pt idx="212">
                  <c:v>0.81589999999999996</c:v>
                </c:pt>
                <c:pt idx="213">
                  <c:v>0.85309999999999997</c:v>
                </c:pt>
                <c:pt idx="214">
                  <c:v>0.79290000000000005</c:v>
                </c:pt>
                <c:pt idx="215">
                  <c:v>0.8286</c:v>
                </c:pt>
                <c:pt idx="216">
                  <c:v>0.81920000000000004</c:v>
                </c:pt>
                <c:pt idx="217">
                  <c:v>0.80349999999999999</c:v>
                </c:pt>
                <c:pt idx="218">
                  <c:v>0.8286</c:v>
                </c:pt>
                <c:pt idx="219">
                  <c:v>0.83130000000000004</c:v>
                </c:pt>
                <c:pt idx="220">
                  <c:v>0.81699999999999995</c:v>
                </c:pt>
                <c:pt idx="221">
                  <c:v>0.81920000000000004</c:v>
                </c:pt>
                <c:pt idx="222">
                  <c:v>0.82220000000000004</c:v>
                </c:pt>
                <c:pt idx="223">
                  <c:v>0.82150000000000001</c:v>
                </c:pt>
                <c:pt idx="224">
                  <c:v>0.80159999999999998</c:v>
                </c:pt>
                <c:pt idx="225">
                  <c:v>0.81399999999999995</c:v>
                </c:pt>
                <c:pt idx="226">
                  <c:v>0.79779999999999995</c:v>
                </c:pt>
                <c:pt idx="227">
                  <c:v>0.80349999999999999</c:v>
                </c:pt>
                <c:pt idx="228">
                  <c:v>0.82830000000000004</c:v>
                </c:pt>
                <c:pt idx="229">
                  <c:v>0.79859999999999998</c:v>
                </c:pt>
                <c:pt idx="230">
                  <c:v>0.80420000000000003</c:v>
                </c:pt>
                <c:pt idx="231">
                  <c:v>0.81920000000000004</c:v>
                </c:pt>
                <c:pt idx="232">
                  <c:v>0.82069999999999999</c:v>
                </c:pt>
                <c:pt idx="233">
                  <c:v>0.83689999999999998</c:v>
                </c:pt>
                <c:pt idx="234">
                  <c:v>0.83160000000000001</c:v>
                </c:pt>
                <c:pt idx="235">
                  <c:v>0.79369999999999996</c:v>
                </c:pt>
                <c:pt idx="236">
                  <c:v>0.83430000000000004</c:v>
                </c:pt>
                <c:pt idx="237">
                  <c:v>0.84550000000000003</c:v>
                </c:pt>
                <c:pt idx="238">
                  <c:v>0.83089999999999997</c:v>
                </c:pt>
                <c:pt idx="239">
                  <c:v>0.82789999999999997</c:v>
                </c:pt>
                <c:pt idx="240">
                  <c:v>0.83950000000000002</c:v>
                </c:pt>
                <c:pt idx="241">
                  <c:v>0.83240000000000003</c:v>
                </c:pt>
                <c:pt idx="242">
                  <c:v>0.81769999999999998</c:v>
                </c:pt>
                <c:pt idx="243">
                  <c:v>0.83430000000000004</c:v>
                </c:pt>
                <c:pt idx="244">
                  <c:v>0.81850000000000001</c:v>
                </c:pt>
                <c:pt idx="245">
                  <c:v>0.83089999999999997</c:v>
                </c:pt>
                <c:pt idx="246">
                  <c:v>0.8286</c:v>
                </c:pt>
                <c:pt idx="247">
                  <c:v>0.8407</c:v>
                </c:pt>
                <c:pt idx="248">
                  <c:v>0.83460000000000001</c:v>
                </c:pt>
                <c:pt idx="249">
                  <c:v>0.81440000000000001</c:v>
                </c:pt>
                <c:pt idx="250">
                  <c:v>0.8196</c:v>
                </c:pt>
                <c:pt idx="251">
                  <c:v>0.80610000000000004</c:v>
                </c:pt>
                <c:pt idx="252">
                  <c:v>0.80679999999999996</c:v>
                </c:pt>
                <c:pt idx="253">
                  <c:v>0.83499999999999996</c:v>
                </c:pt>
                <c:pt idx="254">
                  <c:v>0.82940000000000003</c:v>
                </c:pt>
                <c:pt idx="255">
                  <c:v>0.79859999999999998</c:v>
                </c:pt>
                <c:pt idx="256">
                  <c:v>0.83350000000000002</c:v>
                </c:pt>
                <c:pt idx="257">
                  <c:v>0.81399999999999995</c:v>
                </c:pt>
                <c:pt idx="258">
                  <c:v>0.83919999999999995</c:v>
                </c:pt>
                <c:pt idx="259">
                  <c:v>0.79890000000000005</c:v>
                </c:pt>
                <c:pt idx="260">
                  <c:v>0.80079999999999996</c:v>
                </c:pt>
                <c:pt idx="261">
                  <c:v>0.8226</c:v>
                </c:pt>
                <c:pt idx="262">
                  <c:v>0.80759999999999998</c:v>
                </c:pt>
                <c:pt idx="263">
                  <c:v>0.83199999999999996</c:v>
                </c:pt>
                <c:pt idx="264">
                  <c:v>0.82489999999999997</c:v>
                </c:pt>
                <c:pt idx="265">
                  <c:v>0.82640000000000002</c:v>
                </c:pt>
                <c:pt idx="266">
                  <c:v>0.84970000000000001</c:v>
                </c:pt>
                <c:pt idx="267">
                  <c:v>0.84550000000000003</c:v>
                </c:pt>
                <c:pt idx="268">
                  <c:v>0.82709999999999995</c:v>
                </c:pt>
                <c:pt idx="269">
                  <c:v>0.81359999999999999</c:v>
                </c:pt>
                <c:pt idx="270">
                  <c:v>0.83540000000000003</c:v>
                </c:pt>
                <c:pt idx="271">
                  <c:v>0.84030000000000005</c:v>
                </c:pt>
                <c:pt idx="272">
                  <c:v>0.82899999999999996</c:v>
                </c:pt>
                <c:pt idx="273">
                  <c:v>0.83130000000000004</c:v>
                </c:pt>
                <c:pt idx="274">
                  <c:v>0.8256</c:v>
                </c:pt>
                <c:pt idx="275">
                  <c:v>0.84699999999999998</c:v>
                </c:pt>
                <c:pt idx="276">
                  <c:v>0.83350000000000002</c:v>
                </c:pt>
                <c:pt idx="277">
                  <c:v>0.84399999999999997</c:v>
                </c:pt>
                <c:pt idx="278">
                  <c:v>0.80649999999999999</c:v>
                </c:pt>
                <c:pt idx="279">
                  <c:v>0.84630000000000005</c:v>
                </c:pt>
                <c:pt idx="280">
                  <c:v>0.85009999999999997</c:v>
                </c:pt>
                <c:pt idx="281">
                  <c:v>0.84970000000000001</c:v>
                </c:pt>
                <c:pt idx="282">
                  <c:v>0.84740000000000004</c:v>
                </c:pt>
                <c:pt idx="283">
                  <c:v>0.83279999999999998</c:v>
                </c:pt>
                <c:pt idx="284">
                  <c:v>0.83799999999999997</c:v>
                </c:pt>
                <c:pt idx="285">
                  <c:v>0.82040000000000002</c:v>
                </c:pt>
                <c:pt idx="286">
                  <c:v>0.84930000000000005</c:v>
                </c:pt>
                <c:pt idx="287">
                  <c:v>0.84440000000000004</c:v>
                </c:pt>
                <c:pt idx="288">
                  <c:v>0.85570000000000002</c:v>
                </c:pt>
                <c:pt idx="289">
                  <c:v>0.84889999999999999</c:v>
                </c:pt>
                <c:pt idx="290">
                  <c:v>0.85309999999999997</c:v>
                </c:pt>
                <c:pt idx="291">
                  <c:v>0.82640000000000002</c:v>
                </c:pt>
                <c:pt idx="292">
                  <c:v>0.83130000000000004</c:v>
                </c:pt>
                <c:pt idx="293">
                  <c:v>0.85040000000000004</c:v>
                </c:pt>
                <c:pt idx="294">
                  <c:v>0.82450000000000001</c:v>
                </c:pt>
                <c:pt idx="295">
                  <c:v>0.83950000000000002</c:v>
                </c:pt>
                <c:pt idx="296">
                  <c:v>0.83540000000000003</c:v>
                </c:pt>
                <c:pt idx="297">
                  <c:v>0.83650000000000002</c:v>
                </c:pt>
                <c:pt idx="298">
                  <c:v>0.84399999999999997</c:v>
                </c:pt>
                <c:pt idx="299">
                  <c:v>0.82899999999999996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8-7842-A878-3489732400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9480719"/>
        <c:axId val="1319484863"/>
      </c:lineChart>
      <c:catAx>
        <c:axId val="131948071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9484863"/>
        <c:crosses val="autoZero"/>
        <c:auto val="1"/>
        <c:lblAlgn val="ctr"/>
        <c:lblOffset val="100"/>
        <c:noMultiLvlLbl val="0"/>
      </c:catAx>
      <c:valAx>
        <c:axId val="1319484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9480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MobileNet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MNET!$A$1</c:f>
              <c:strCache>
                <c:ptCount val="1"/>
                <c:pt idx="0">
                  <c:v>Training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MNET!$A$2:$A$101</c:f>
              <c:numCache>
                <c:formatCode>General</c:formatCode>
                <c:ptCount val="100"/>
                <c:pt idx="0">
                  <c:v>6.13E-2</c:v>
                </c:pt>
                <c:pt idx="1">
                  <c:v>0.16619999999999999</c:v>
                </c:pt>
                <c:pt idx="2">
                  <c:v>0.27629999999999999</c:v>
                </c:pt>
                <c:pt idx="3">
                  <c:v>0.38219999999999998</c:v>
                </c:pt>
                <c:pt idx="4">
                  <c:v>0.4662</c:v>
                </c:pt>
                <c:pt idx="5">
                  <c:v>0.54710000000000003</c:v>
                </c:pt>
                <c:pt idx="6">
                  <c:v>0.59279999999999999</c:v>
                </c:pt>
                <c:pt idx="7">
                  <c:v>0.63819999999999999</c:v>
                </c:pt>
                <c:pt idx="8">
                  <c:v>0.67630000000000001</c:v>
                </c:pt>
                <c:pt idx="9">
                  <c:v>0.70740000000000003</c:v>
                </c:pt>
                <c:pt idx="10">
                  <c:v>0.73509999999999998</c:v>
                </c:pt>
                <c:pt idx="11">
                  <c:v>0.75649999999999995</c:v>
                </c:pt>
                <c:pt idx="12">
                  <c:v>0.78129999999999999</c:v>
                </c:pt>
                <c:pt idx="13">
                  <c:v>0.79139999999999999</c:v>
                </c:pt>
                <c:pt idx="14">
                  <c:v>0.80610000000000004</c:v>
                </c:pt>
                <c:pt idx="15">
                  <c:v>0.81889999999999996</c:v>
                </c:pt>
                <c:pt idx="16">
                  <c:v>0.83140000000000003</c:v>
                </c:pt>
                <c:pt idx="17">
                  <c:v>0.84340000000000004</c:v>
                </c:pt>
                <c:pt idx="18">
                  <c:v>0.85009999999999997</c:v>
                </c:pt>
                <c:pt idx="19">
                  <c:v>0.86119999999999997</c:v>
                </c:pt>
                <c:pt idx="20">
                  <c:v>0.86860000000000004</c:v>
                </c:pt>
                <c:pt idx="21">
                  <c:v>0.87590000000000001</c:v>
                </c:pt>
                <c:pt idx="22">
                  <c:v>0.88229999999999997</c:v>
                </c:pt>
                <c:pt idx="23">
                  <c:v>0.8911</c:v>
                </c:pt>
                <c:pt idx="24">
                  <c:v>0.89710000000000001</c:v>
                </c:pt>
                <c:pt idx="25">
                  <c:v>0.90529999999999999</c:v>
                </c:pt>
                <c:pt idx="26">
                  <c:v>0.90429999999999999</c:v>
                </c:pt>
                <c:pt idx="27">
                  <c:v>0.91</c:v>
                </c:pt>
                <c:pt idx="28">
                  <c:v>0.90980000000000005</c:v>
                </c:pt>
                <c:pt idx="29">
                  <c:v>0.91710000000000003</c:v>
                </c:pt>
                <c:pt idx="30">
                  <c:v>0.91769999999999996</c:v>
                </c:pt>
                <c:pt idx="31">
                  <c:v>0.9244</c:v>
                </c:pt>
                <c:pt idx="32">
                  <c:v>0.92669999999999997</c:v>
                </c:pt>
                <c:pt idx="33">
                  <c:v>0.92649999999999999</c:v>
                </c:pt>
                <c:pt idx="34">
                  <c:v>0.93320000000000003</c:v>
                </c:pt>
                <c:pt idx="35">
                  <c:v>0.92910000000000004</c:v>
                </c:pt>
                <c:pt idx="36">
                  <c:v>0.93559999999999999</c:v>
                </c:pt>
                <c:pt idx="37">
                  <c:v>0.94140000000000001</c:v>
                </c:pt>
                <c:pt idx="38">
                  <c:v>0.93920000000000003</c:v>
                </c:pt>
                <c:pt idx="39">
                  <c:v>0.94550000000000001</c:v>
                </c:pt>
                <c:pt idx="40">
                  <c:v>0.94669999999999999</c:v>
                </c:pt>
                <c:pt idx="41">
                  <c:v>0.94550000000000001</c:v>
                </c:pt>
                <c:pt idx="42">
                  <c:v>0.95</c:v>
                </c:pt>
                <c:pt idx="43">
                  <c:v>0.94950000000000001</c:v>
                </c:pt>
                <c:pt idx="44">
                  <c:v>0.95240000000000002</c:v>
                </c:pt>
                <c:pt idx="45">
                  <c:v>0.95279999999999998</c:v>
                </c:pt>
                <c:pt idx="46">
                  <c:v>0.95240000000000002</c:v>
                </c:pt>
                <c:pt idx="47">
                  <c:v>0.9526</c:v>
                </c:pt>
                <c:pt idx="48">
                  <c:v>0.95289999999999997</c:v>
                </c:pt>
                <c:pt idx="49">
                  <c:v>0.95679999999999998</c:v>
                </c:pt>
                <c:pt idx="50">
                  <c:v>0.95620000000000005</c:v>
                </c:pt>
                <c:pt idx="51">
                  <c:v>0.96</c:v>
                </c:pt>
                <c:pt idx="52">
                  <c:v>0.96060000000000001</c:v>
                </c:pt>
                <c:pt idx="53">
                  <c:v>0.95820000000000005</c:v>
                </c:pt>
                <c:pt idx="54">
                  <c:v>0.96030000000000004</c:v>
                </c:pt>
                <c:pt idx="55">
                  <c:v>0.96509999999999996</c:v>
                </c:pt>
                <c:pt idx="56">
                  <c:v>0.96179999999999999</c:v>
                </c:pt>
                <c:pt idx="57">
                  <c:v>0.96530000000000005</c:v>
                </c:pt>
                <c:pt idx="58">
                  <c:v>0.96499999999999997</c:v>
                </c:pt>
                <c:pt idx="59">
                  <c:v>0.96660000000000001</c:v>
                </c:pt>
                <c:pt idx="60">
                  <c:v>0.96660000000000001</c:v>
                </c:pt>
                <c:pt idx="61">
                  <c:v>0.96760000000000002</c:v>
                </c:pt>
                <c:pt idx="62">
                  <c:v>0.96689999999999998</c:v>
                </c:pt>
                <c:pt idx="63">
                  <c:v>0.96789999999999998</c:v>
                </c:pt>
                <c:pt idx="64">
                  <c:v>0.96970000000000001</c:v>
                </c:pt>
                <c:pt idx="65">
                  <c:v>0.96819999999999995</c:v>
                </c:pt>
                <c:pt idx="66">
                  <c:v>0.97130000000000005</c:v>
                </c:pt>
                <c:pt idx="67">
                  <c:v>0.97040000000000004</c:v>
                </c:pt>
                <c:pt idx="68">
                  <c:v>0.97209999999999996</c:v>
                </c:pt>
                <c:pt idx="69">
                  <c:v>0.97340000000000004</c:v>
                </c:pt>
                <c:pt idx="70">
                  <c:v>0.97330000000000005</c:v>
                </c:pt>
                <c:pt idx="71">
                  <c:v>0.97089999999999999</c:v>
                </c:pt>
                <c:pt idx="72">
                  <c:v>0.97330000000000005</c:v>
                </c:pt>
                <c:pt idx="73">
                  <c:v>0.97350000000000003</c:v>
                </c:pt>
                <c:pt idx="74">
                  <c:v>0.97330000000000005</c:v>
                </c:pt>
                <c:pt idx="75">
                  <c:v>0.97489999999999999</c:v>
                </c:pt>
                <c:pt idx="76">
                  <c:v>0.97470000000000001</c:v>
                </c:pt>
                <c:pt idx="77">
                  <c:v>0.97540000000000004</c:v>
                </c:pt>
                <c:pt idx="78">
                  <c:v>0.97629999999999995</c:v>
                </c:pt>
                <c:pt idx="79">
                  <c:v>0.97799999999999998</c:v>
                </c:pt>
                <c:pt idx="80">
                  <c:v>0.97740000000000005</c:v>
                </c:pt>
                <c:pt idx="81">
                  <c:v>0.97770000000000001</c:v>
                </c:pt>
                <c:pt idx="82">
                  <c:v>0.97640000000000005</c:v>
                </c:pt>
                <c:pt idx="83">
                  <c:v>0.97850000000000004</c:v>
                </c:pt>
                <c:pt idx="84">
                  <c:v>0.97819999999999996</c:v>
                </c:pt>
                <c:pt idx="85">
                  <c:v>0.97819999999999996</c:v>
                </c:pt>
                <c:pt idx="86">
                  <c:v>0.97609999999999997</c:v>
                </c:pt>
                <c:pt idx="87">
                  <c:v>0.97740000000000005</c:v>
                </c:pt>
                <c:pt idx="88">
                  <c:v>0.97889999999999999</c:v>
                </c:pt>
                <c:pt idx="89">
                  <c:v>0.97789999999999999</c:v>
                </c:pt>
                <c:pt idx="90">
                  <c:v>0.97909999999999997</c:v>
                </c:pt>
                <c:pt idx="91">
                  <c:v>0.97909999999999997</c:v>
                </c:pt>
                <c:pt idx="92">
                  <c:v>0.97770000000000001</c:v>
                </c:pt>
                <c:pt idx="93">
                  <c:v>0.97799999999999998</c:v>
                </c:pt>
                <c:pt idx="94">
                  <c:v>0.98140000000000005</c:v>
                </c:pt>
                <c:pt idx="95">
                  <c:v>0.98009999999999997</c:v>
                </c:pt>
                <c:pt idx="96">
                  <c:v>0.97789999999999999</c:v>
                </c:pt>
                <c:pt idx="97">
                  <c:v>0.97950000000000004</c:v>
                </c:pt>
                <c:pt idx="98">
                  <c:v>0.98060000000000003</c:v>
                </c:pt>
                <c:pt idx="99">
                  <c:v>0.98140000000000005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28-4841-8969-3A760B91C16B}"/>
            </c:ext>
          </c:extLst>
        </c:ser>
        <c:ser>
          <c:idx val="1"/>
          <c:order val="1"/>
          <c:tx>
            <c:strRef>
              <c:f>MNET!$B$1</c:f>
              <c:strCache>
                <c:ptCount val="1"/>
                <c:pt idx="0">
                  <c:v>Validation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MNET!$B$2:$B$101</c:f>
              <c:numCache>
                <c:formatCode>General</c:formatCode>
                <c:ptCount val="100"/>
                <c:pt idx="0">
                  <c:v>2.07E-2</c:v>
                </c:pt>
                <c:pt idx="1">
                  <c:v>0.13750000000000001</c:v>
                </c:pt>
                <c:pt idx="2">
                  <c:v>0.1368</c:v>
                </c:pt>
                <c:pt idx="3">
                  <c:v>0.16719999999999999</c:v>
                </c:pt>
                <c:pt idx="4">
                  <c:v>0.35510000000000003</c:v>
                </c:pt>
                <c:pt idx="5">
                  <c:v>0.36149999999999999</c:v>
                </c:pt>
                <c:pt idx="6">
                  <c:v>0.47839999999999999</c:v>
                </c:pt>
                <c:pt idx="7">
                  <c:v>0.53810000000000002</c:v>
                </c:pt>
                <c:pt idx="8">
                  <c:v>0.50849999999999995</c:v>
                </c:pt>
                <c:pt idx="9">
                  <c:v>0.58889999999999998</c:v>
                </c:pt>
                <c:pt idx="10">
                  <c:v>0.42770000000000002</c:v>
                </c:pt>
                <c:pt idx="11">
                  <c:v>0.50390000000000001</c:v>
                </c:pt>
                <c:pt idx="12">
                  <c:v>0.2379</c:v>
                </c:pt>
                <c:pt idx="13">
                  <c:v>0.44419999999999998</c:v>
                </c:pt>
                <c:pt idx="14">
                  <c:v>0.69489999999999996</c:v>
                </c:pt>
                <c:pt idx="15">
                  <c:v>0.48060000000000003</c:v>
                </c:pt>
                <c:pt idx="16">
                  <c:v>0.60129999999999995</c:v>
                </c:pt>
                <c:pt idx="17">
                  <c:v>0.39079999999999998</c:v>
                </c:pt>
                <c:pt idx="18">
                  <c:v>0.76480000000000004</c:v>
                </c:pt>
                <c:pt idx="19">
                  <c:v>0.57569999999999999</c:v>
                </c:pt>
                <c:pt idx="20">
                  <c:v>0.75649999999999995</c:v>
                </c:pt>
                <c:pt idx="21">
                  <c:v>0.71699999999999997</c:v>
                </c:pt>
                <c:pt idx="22">
                  <c:v>0.82979999999999998</c:v>
                </c:pt>
                <c:pt idx="23">
                  <c:v>0.59750000000000003</c:v>
                </c:pt>
                <c:pt idx="24">
                  <c:v>0.44419999999999998</c:v>
                </c:pt>
                <c:pt idx="25">
                  <c:v>0.67</c:v>
                </c:pt>
                <c:pt idx="26">
                  <c:v>0.81320000000000003</c:v>
                </c:pt>
                <c:pt idx="27">
                  <c:v>0.69179999999999997</c:v>
                </c:pt>
                <c:pt idx="28">
                  <c:v>0.86209999999999998</c:v>
                </c:pt>
                <c:pt idx="29">
                  <c:v>0.78920000000000001</c:v>
                </c:pt>
                <c:pt idx="30">
                  <c:v>0.67</c:v>
                </c:pt>
                <c:pt idx="31">
                  <c:v>0.67789999999999995</c:v>
                </c:pt>
                <c:pt idx="32">
                  <c:v>0.86809999999999998</c:v>
                </c:pt>
                <c:pt idx="33">
                  <c:v>0.65580000000000005</c:v>
                </c:pt>
                <c:pt idx="34">
                  <c:v>0.77790000000000004</c:v>
                </c:pt>
                <c:pt idx="35">
                  <c:v>0.84670000000000001</c:v>
                </c:pt>
                <c:pt idx="36">
                  <c:v>0.80649999999999999</c:v>
                </c:pt>
                <c:pt idx="37">
                  <c:v>0.86019999999999996</c:v>
                </c:pt>
                <c:pt idx="38">
                  <c:v>0.89400000000000002</c:v>
                </c:pt>
                <c:pt idx="39">
                  <c:v>0.88539999999999996</c:v>
                </c:pt>
                <c:pt idx="40">
                  <c:v>0.755</c:v>
                </c:pt>
                <c:pt idx="41">
                  <c:v>0.88759999999999994</c:v>
                </c:pt>
                <c:pt idx="42">
                  <c:v>0.73170000000000002</c:v>
                </c:pt>
                <c:pt idx="43">
                  <c:v>0.87370000000000003</c:v>
                </c:pt>
                <c:pt idx="44">
                  <c:v>0.88649999999999995</c:v>
                </c:pt>
                <c:pt idx="45">
                  <c:v>0.89890000000000003</c:v>
                </c:pt>
                <c:pt idx="46">
                  <c:v>0.77749999999999997</c:v>
                </c:pt>
                <c:pt idx="47">
                  <c:v>0.89139999999999997</c:v>
                </c:pt>
                <c:pt idx="48">
                  <c:v>0.87749999999999995</c:v>
                </c:pt>
                <c:pt idx="49">
                  <c:v>0.85719999999999996</c:v>
                </c:pt>
                <c:pt idx="50">
                  <c:v>0.5806</c:v>
                </c:pt>
                <c:pt idx="51">
                  <c:v>0.77380000000000004</c:v>
                </c:pt>
                <c:pt idx="52">
                  <c:v>0.90980000000000005</c:v>
                </c:pt>
                <c:pt idx="53">
                  <c:v>0.77529999999999999</c:v>
                </c:pt>
                <c:pt idx="54">
                  <c:v>0.88119999999999998</c:v>
                </c:pt>
                <c:pt idx="55">
                  <c:v>0.876</c:v>
                </c:pt>
                <c:pt idx="56">
                  <c:v>0.84630000000000005</c:v>
                </c:pt>
                <c:pt idx="57">
                  <c:v>0.83730000000000004</c:v>
                </c:pt>
                <c:pt idx="58">
                  <c:v>0.78049999999999997</c:v>
                </c:pt>
                <c:pt idx="59">
                  <c:v>0.83279999999999998</c:v>
                </c:pt>
                <c:pt idx="60">
                  <c:v>0.91849999999999998</c:v>
                </c:pt>
                <c:pt idx="61">
                  <c:v>0.66479999999999995</c:v>
                </c:pt>
                <c:pt idx="62">
                  <c:v>0.77980000000000005</c:v>
                </c:pt>
                <c:pt idx="63">
                  <c:v>0.79259999999999997</c:v>
                </c:pt>
                <c:pt idx="64">
                  <c:v>0.86280000000000001</c:v>
                </c:pt>
                <c:pt idx="65">
                  <c:v>0.67830000000000001</c:v>
                </c:pt>
                <c:pt idx="66">
                  <c:v>0.86209999999999998</c:v>
                </c:pt>
                <c:pt idx="67">
                  <c:v>0.93459999999999999</c:v>
                </c:pt>
                <c:pt idx="68">
                  <c:v>0.94630000000000003</c:v>
                </c:pt>
                <c:pt idx="69">
                  <c:v>0.89549999999999996</c:v>
                </c:pt>
                <c:pt idx="70">
                  <c:v>0.93049999999999999</c:v>
                </c:pt>
                <c:pt idx="71">
                  <c:v>0.88839999999999997</c:v>
                </c:pt>
                <c:pt idx="72">
                  <c:v>0.91510000000000002</c:v>
                </c:pt>
                <c:pt idx="73">
                  <c:v>0.88280000000000003</c:v>
                </c:pt>
                <c:pt idx="74">
                  <c:v>0.89249999999999996</c:v>
                </c:pt>
                <c:pt idx="75">
                  <c:v>0.77790000000000004</c:v>
                </c:pt>
                <c:pt idx="76">
                  <c:v>0.94699999999999995</c:v>
                </c:pt>
                <c:pt idx="77">
                  <c:v>0.95</c:v>
                </c:pt>
                <c:pt idx="78">
                  <c:v>0.9496</c:v>
                </c:pt>
                <c:pt idx="79">
                  <c:v>0.93200000000000005</c:v>
                </c:pt>
                <c:pt idx="80">
                  <c:v>0.93840000000000001</c:v>
                </c:pt>
                <c:pt idx="81">
                  <c:v>0.93459999999999999</c:v>
                </c:pt>
                <c:pt idx="82">
                  <c:v>0.93610000000000004</c:v>
                </c:pt>
                <c:pt idx="83">
                  <c:v>0.89290000000000003</c:v>
                </c:pt>
                <c:pt idx="84">
                  <c:v>0.91920000000000002</c:v>
                </c:pt>
                <c:pt idx="85">
                  <c:v>0.95340000000000003</c:v>
                </c:pt>
                <c:pt idx="86">
                  <c:v>0.85980000000000001</c:v>
                </c:pt>
                <c:pt idx="87">
                  <c:v>0.94810000000000005</c:v>
                </c:pt>
                <c:pt idx="88">
                  <c:v>0.71140000000000003</c:v>
                </c:pt>
                <c:pt idx="89">
                  <c:v>0.93799999999999994</c:v>
                </c:pt>
                <c:pt idx="90">
                  <c:v>0.95420000000000005</c:v>
                </c:pt>
                <c:pt idx="91">
                  <c:v>0.88349999999999995</c:v>
                </c:pt>
                <c:pt idx="92">
                  <c:v>0.94740000000000002</c:v>
                </c:pt>
                <c:pt idx="93">
                  <c:v>0.91659999999999997</c:v>
                </c:pt>
                <c:pt idx="94">
                  <c:v>0.91390000000000005</c:v>
                </c:pt>
                <c:pt idx="95">
                  <c:v>0.92930000000000001</c:v>
                </c:pt>
                <c:pt idx="96">
                  <c:v>0.90939999999999999</c:v>
                </c:pt>
                <c:pt idx="97">
                  <c:v>0.95040000000000002</c:v>
                </c:pt>
                <c:pt idx="98">
                  <c:v>0.84550000000000003</c:v>
                </c:pt>
                <c:pt idx="99">
                  <c:v>0.92479999999999996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28-4841-8969-3A760B91C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1681311"/>
        <c:axId val="1322088495"/>
      </c:lineChart>
      <c:catAx>
        <c:axId val="132168131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2088495"/>
        <c:crosses val="autoZero"/>
        <c:auto val="1"/>
        <c:lblAlgn val="ctr"/>
        <c:lblOffset val="100"/>
        <c:noMultiLvlLbl val="0"/>
      </c:catAx>
      <c:valAx>
        <c:axId val="1322088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1681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3E7E92B-59FA-49FB-B014-1669F564A86F}" type="datetimeFigureOut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CAD7887-406F-46CC-9589-B5DF14B16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77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D7B8707-E1CD-4CEF-A00B-04778EC3BE00}" type="datetimeFigureOut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92987E-3A66-4994-9BE4-8BDBBB69D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78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0DCA77-AE49-4A9C-A909-3537221CB1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382D7-6004-43C9-AB02-56543EB3FDAB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066EC-5749-4585-9837-C7D7BD5C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D6C3C-A366-4DF9-81B4-5B0188B44BD9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36EC8-B6B4-4047-8E94-DB4977AA8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5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308A0-081A-40E0-AB91-AE760FA81C51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3A777-F07E-472E-A020-7B4D58052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3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31DDB-45BE-4D5A-8382-8E06A7A6251F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F69CA-01CC-4DEF-B5D8-B239B6D1E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92D050"/>
              </a:buClr>
              <a:buFont typeface="Wingdings" pitchFamily="2" charset="2"/>
              <a:buChar char="§"/>
              <a:defRPr sz="1800" baseline="0"/>
            </a:lvl2pPr>
            <a:lvl3pPr>
              <a:buClr>
                <a:srgbClr val="FF0000"/>
              </a:buClr>
              <a:buFont typeface="Wingdings" pitchFamily="2" charset="2"/>
              <a:buChar char="§"/>
              <a:defRPr sz="1600" baseline="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10935-C4E4-4A31-A905-CBD3B88B377F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F8C3E294-9E12-4E24-B275-9BA1AC14E8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2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A3077-BD5E-4DF2-86F4-B2787C87502F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6EFB9-832D-41AA-B6AA-BA3FDFDF21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5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9D7AE-2072-4CF1-81AF-6875EEBBE225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BD6B9-3A33-4A94-B724-9A8AE8A25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7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D28BE-7261-4565-BDD9-9D13920F46F3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3FC6E-2B66-4D2D-9218-6A86576333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6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F4F18-6076-4F4D-8701-7E7E46FB9673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73807-B068-4863-956B-F1B336131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68202-4F72-4F7C-A5F1-E7B21F92F430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5520D-11A7-44C7-A268-AAA329E6E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3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A5998-59A9-4C76-B55B-B07AD0665B82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A0E33-B153-4585-A659-757BD76D8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A7D98-E199-4E72-A4FE-85F4B3A9BF25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EC9DF-A8CA-492E-9A95-52D982BBB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7832353-B273-4796-B91B-464BBEE56517}" type="datetime1">
              <a:rPr lang="en-US"/>
              <a:pPr>
                <a:defRPr/>
              </a:pPr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4D79D8-E937-4F7F-B5D1-0FDC90AE5A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23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KbMa8bZzLQ" TargetMode="External"/><Relationship Id="rId2" Type="http://schemas.openxmlformats.org/officeDocument/2006/relationships/hyperlink" Target="https://youtu.be/S6jOuE9KHl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leafsnap.com/static/dataset/leafsnap-dataset.ta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https://raw.githubusercontent.com/joshua19881228/my_blogs/master/Computer_Vision/Reading_Note/figures/Reading_Note_20170719_MobileNet_1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2EDA8-4D42-4A3F-8044-C86141763805}" type="slidenum">
              <a:rPr lang="en-US" sz="1600" b="1"/>
              <a:pPr>
                <a:defRPr/>
              </a:pPr>
              <a:t>1</a:t>
            </a:fld>
            <a:endParaRPr lang="en-US" sz="1600" b="1" dirty="0"/>
          </a:p>
        </p:txBody>
      </p:sp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647700" y="1219200"/>
            <a:ext cx="7772400" cy="1828800"/>
          </a:xfrm>
        </p:spPr>
        <p:txBody>
          <a:bodyPr/>
          <a:lstStyle/>
          <a:p>
            <a:pPr eaLnBrk="1" hangingPunct="1"/>
            <a:br>
              <a:rPr lang="en-US" altLang="en-US" sz="3200" dirty="0"/>
            </a:br>
            <a:r>
              <a:rPr lang="en-US" altLang="en-US" sz="2400" dirty="0"/>
              <a:t>Final Project</a:t>
            </a:r>
            <a:br>
              <a:rPr lang="en-US" altLang="en-US" sz="3200" dirty="0"/>
            </a:br>
            <a:r>
              <a:rPr lang="en-US" altLang="en-US" sz="3200" dirty="0"/>
              <a:t> Identify Tree Species from Leaf Images</a:t>
            </a:r>
            <a:br>
              <a:rPr lang="en-US" altLang="en-US" sz="3200" b="1" dirty="0"/>
            </a:br>
            <a:br>
              <a:rPr lang="en-US" altLang="en-US" sz="3200" b="1" dirty="0"/>
            </a:br>
            <a:endParaRPr lang="en-US" altLang="en-US" sz="3200" b="1" dirty="0"/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1333500" y="2438400"/>
            <a:ext cx="64008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Trias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, Fernando</a:t>
            </a:r>
          </a:p>
          <a:p>
            <a:pPr eaLnBrk="1" hangingPunct="1">
              <a:defRPr/>
            </a:pP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77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@Your Name</a:t>
            </a: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34290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5813" y="5029200"/>
            <a:ext cx="494982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CSCI E-89 Deep Learning</a:t>
            </a:r>
          </a:p>
          <a:p>
            <a:pPr algn="ctr"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Harvard University Extension School</a:t>
            </a:r>
          </a:p>
          <a:p>
            <a:pPr algn="ctr"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Prof.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Zoran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B.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Djordjević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DB6F-1D98-FD49-A165-5240A8E0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34AB28-6FF1-EA45-9487-5AF28BE43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453" y="1529790"/>
            <a:ext cx="1919331" cy="13611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9E3C1-5689-7C44-B0D8-04C72BF8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3EF30-0AD2-4C4A-8A8E-8A6FE66AD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49C7B-6737-F34E-96F5-EC074CB8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23" y="1495330"/>
            <a:ext cx="1921953" cy="1406060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2AC33CA-EA73-6045-9D3B-F950F3160612}"/>
              </a:ext>
            </a:extLst>
          </p:cNvPr>
          <p:cNvSpPr txBox="1">
            <a:spLocks/>
          </p:cNvSpPr>
          <p:nvPr/>
        </p:nvSpPr>
        <p:spPr bwMode="auto">
          <a:xfrm>
            <a:off x="457200" y="9144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shown below, when prediction is correct, certainty is very high.</a:t>
            </a:r>
          </a:p>
          <a:p>
            <a:r>
              <a:rPr lang="en-US" dirty="0"/>
              <a:t>When prediction is wrong, certainty is mixed.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2132DDC-5D7A-7545-AD2A-238E14348989}"/>
              </a:ext>
            </a:extLst>
          </p:cNvPr>
          <p:cNvSpPr txBox="1">
            <a:spLocks/>
          </p:cNvSpPr>
          <p:nvPr/>
        </p:nvSpPr>
        <p:spPr bwMode="auto">
          <a:xfrm>
            <a:off x="457200" y="3066749"/>
            <a:ext cx="8229600" cy="135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because some leaves are indistinguishable. For example, see prediction for </a:t>
            </a:r>
            <a:r>
              <a:rPr lang="en-US" dirty="0" err="1"/>
              <a:t>Ostoya</a:t>
            </a:r>
            <a:r>
              <a:rPr lang="en-US" dirty="0"/>
              <a:t> </a:t>
            </a:r>
            <a:r>
              <a:rPr lang="en-US" dirty="0" err="1"/>
              <a:t>virginiana</a:t>
            </a:r>
            <a:r>
              <a:rPr lang="en-US" dirty="0"/>
              <a:t> below. </a:t>
            </a:r>
          </a:p>
          <a:p>
            <a:r>
              <a:rPr lang="en-US" dirty="0"/>
              <a:t>Fagus </a:t>
            </a:r>
            <a:r>
              <a:rPr lang="en-US" dirty="0" err="1"/>
              <a:t>grandifolia</a:t>
            </a:r>
            <a:r>
              <a:rPr lang="en-US" dirty="0"/>
              <a:t> and </a:t>
            </a:r>
            <a:r>
              <a:rPr lang="en-US" dirty="0" err="1"/>
              <a:t>Ostrya</a:t>
            </a:r>
            <a:r>
              <a:rPr lang="en-US" dirty="0"/>
              <a:t> </a:t>
            </a:r>
            <a:r>
              <a:rPr lang="en-US" dirty="0" err="1"/>
              <a:t>virginiana</a:t>
            </a:r>
            <a:r>
              <a:rPr lang="en-US" dirty="0"/>
              <a:t> have virtually identical leaf images.</a:t>
            </a:r>
          </a:p>
          <a:p>
            <a:r>
              <a:rPr lang="en-US" dirty="0"/>
              <a:t>But trees have very different size, shape and bark.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81EAC-466B-9841-B415-62F687842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00779"/>
            <a:ext cx="1651000" cy="167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495F4-29D9-EC4A-997F-F298EDD2A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0" y="4400779"/>
            <a:ext cx="1651000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7930C0-2BA0-3B45-8E11-43A1D9FA9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200" y="4387820"/>
            <a:ext cx="1651000" cy="167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F5EFD8-6AA1-CC42-8DA9-EAFEE0DA4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4387820"/>
            <a:ext cx="1651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5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YouTube URLs, Last Page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minute (short): </a:t>
            </a:r>
            <a:r>
              <a:rPr lang="en-US" dirty="0">
                <a:hlinkClick r:id="rId2"/>
              </a:rPr>
              <a:t>https://youtu.be/S6jOuE9KHlg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15 minutes (long): </a:t>
            </a:r>
            <a:r>
              <a:rPr lang="en-US" dirty="0">
                <a:hlinkClick r:id="rId3"/>
              </a:rPr>
              <a:t>https://youtu.be</a:t>
            </a:r>
            <a:r>
              <a:rPr lang="en-US">
                <a:hlinkClick r:id="rId3"/>
              </a:rPr>
              <a:t>/TKbMa8bZzLQ</a:t>
            </a:r>
            <a:r>
              <a:rPr lang="en-US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sz="1400" dirty="0"/>
              <a:t>“</a:t>
            </a:r>
            <a:r>
              <a:rPr lang="en-US" sz="1400" dirty="0" err="1"/>
              <a:t>Leafsnap</a:t>
            </a:r>
            <a:r>
              <a:rPr lang="en-US" sz="1400" dirty="0"/>
              <a:t>: A Computer Vision System for Automatic Plant Species Identification,” N Kumar, P </a:t>
            </a:r>
            <a:r>
              <a:rPr lang="en-US" sz="1400" dirty="0" err="1"/>
              <a:t>Belhumeur</a:t>
            </a:r>
            <a:r>
              <a:rPr lang="en-US" sz="1400" dirty="0"/>
              <a:t>, A Biswas, D Jacobs, W Kress, I Lopez, J Soares, Proceedings of the 12th European Conference on Computer Vision (ECCV), October 2012.</a:t>
            </a:r>
          </a:p>
          <a:p>
            <a:pPr lvl="1"/>
            <a:r>
              <a:rPr lang="en-US" sz="1400" dirty="0"/>
              <a:t>“Plant leaf recognition using shape features and </a:t>
            </a:r>
            <a:r>
              <a:rPr lang="en-US" sz="1400" dirty="0" err="1"/>
              <a:t>colour</a:t>
            </a:r>
            <a:r>
              <a:rPr lang="en-US" sz="1400" dirty="0"/>
              <a:t> histogram with k-nearest neighbor classifier,” T Munisami, M </a:t>
            </a:r>
            <a:r>
              <a:rPr lang="en-US" sz="1400" dirty="0" err="1"/>
              <a:t>Ramsurn</a:t>
            </a:r>
            <a:r>
              <a:rPr lang="en-US" sz="1400" dirty="0"/>
              <a:t>, S </a:t>
            </a:r>
            <a:r>
              <a:rPr lang="en-US" sz="1400" dirty="0" err="1"/>
              <a:t>Kishnah</a:t>
            </a:r>
            <a:r>
              <a:rPr lang="en-US" sz="1400" dirty="0"/>
              <a:t>, S </a:t>
            </a:r>
            <a:r>
              <a:rPr lang="en-US" sz="1400" dirty="0" err="1"/>
              <a:t>Pudaruth</a:t>
            </a:r>
            <a:r>
              <a:rPr lang="en-US" sz="1400" dirty="0"/>
              <a:t>, Second International Symposium on Computer Vision and the the Internet, 2015.</a:t>
            </a:r>
          </a:p>
          <a:p>
            <a:pPr lvl="1"/>
            <a:r>
              <a:rPr lang="en-US" sz="1400" dirty="0"/>
              <a:t>“Leaves recognition system using a neural network,” B </a:t>
            </a:r>
            <a:r>
              <a:rPr lang="en-US" sz="1400" dirty="0" err="1"/>
              <a:t>Sekeroglu</a:t>
            </a:r>
            <a:r>
              <a:rPr lang="en-US" sz="1400" dirty="0"/>
              <a:t>, Y </a:t>
            </a:r>
            <a:r>
              <a:rPr lang="en-US" sz="1400" dirty="0" err="1"/>
              <a:t>Inan</a:t>
            </a:r>
            <a:r>
              <a:rPr lang="en-US" sz="1400" dirty="0"/>
              <a:t>, 12</a:t>
            </a:r>
            <a:r>
              <a:rPr lang="en-US" sz="1400" baseline="30000" dirty="0"/>
              <a:t>th</a:t>
            </a:r>
            <a:r>
              <a:rPr lang="en-US" sz="1400" dirty="0"/>
              <a:t> International Conference on Application of Fuzzy Systems and Soft Computing, August 2016.</a:t>
            </a:r>
          </a:p>
          <a:p>
            <a:pPr lvl="1"/>
            <a:r>
              <a:rPr lang="en-US" sz="1400" dirty="0"/>
              <a:t>“Deep Residual Learning for Image Recognition,” </a:t>
            </a:r>
            <a:r>
              <a:rPr lang="en-US" sz="1400" dirty="0" err="1"/>
              <a:t>Kaiming</a:t>
            </a:r>
            <a:r>
              <a:rPr lang="en-US" sz="1400" dirty="0"/>
              <a:t> He, </a:t>
            </a:r>
            <a:r>
              <a:rPr lang="en-US" sz="1400" dirty="0" err="1"/>
              <a:t>Xiangyu</a:t>
            </a:r>
            <a:r>
              <a:rPr lang="en-US" sz="1400" dirty="0"/>
              <a:t> Zhang, </a:t>
            </a:r>
            <a:r>
              <a:rPr lang="en-US" sz="1400" dirty="0" err="1"/>
              <a:t>Shaoqing</a:t>
            </a:r>
            <a:r>
              <a:rPr lang="en-US" sz="1400" dirty="0"/>
              <a:t> Ren, Jian Sun, 2015.</a:t>
            </a:r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@Your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broad-leaf trees, it is often (but not always) possible for an expert to identify the species of tree by merely observing the leaves. However, it is difficult for non-experts to do so. </a:t>
            </a:r>
          </a:p>
          <a:p>
            <a:r>
              <a:rPr lang="en-US" dirty="0"/>
              <a:t>Computers generally have had unsatisfactory results. Many existing systems use image processing to identify properties of the leaves, like branching patterns, points and shape, and then traverse a decision tree, but this method is unreliable. </a:t>
            </a:r>
          </a:p>
          <a:p>
            <a:r>
              <a:rPr lang="en-US" dirty="0"/>
              <a:t>I wanted to investigate if a convolutional neural network could identify the species of a tree by only looking at an image of a leaf. 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@Your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C9764-9AAB-9047-95E5-C3AB6C37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4613" y="3851374"/>
            <a:ext cx="2756695" cy="2067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84EF5-8FF4-D647-ADAC-5FC4F7D56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5500" y="3848100"/>
            <a:ext cx="274320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D9F00B-A60E-694F-84E5-F4BDF8821303}"/>
              </a:ext>
            </a:extLst>
          </p:cNvPr>
          <p:cNvSpPr txBox="1"/>
          <p:nvPr/>
        </p:nvSpPr>
        <p:spPr>
          <a:xfrm>
            <a:off x="6248400" y="5587086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Acer </a:t>
            </a:r>
            <a:r>
              <a:rPr lang="en-US" i="1" dirty="0" err="1"/>
              <a:t>pseudoplatanus</a:t>
            </a:r>
            <a:endParaRPr lang="en-US" i="1" dirty="0"/>
          </a:p>
          <a:p>
            <a:r>
              <a:rPr lang="en-US" i="1" dirty="0"/>
              <a:t>“Sycamore”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53FFC-417B-1240-8A7F-98E1E5EA3C35}"/>
              </a:ext>
            </a:extLst>
          </p:cNvPr>
          <p:cNvSpPr txBox="1"/>
          <p:nvPr/>
        </p:nvSpPr>
        <p:spPr>
          <a:xfrm>
            <a:off x="1219200" y="5587086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Acer </a:t>
            </a:r>
            <a:r>
              <a:rPr lang="en-US" i="1" dirty="0" err="1"/>
              <a:t>palmatum</a:t>
            </a:r>
            <a:endParaRPr lang="en-US" i="1" dirty="0"/>
          </a:p>
          <a:p>
            <a:r>
              <a:rPr lang="en-US" i="1" dirty="0"/>
              <a:t>“Japanese maple”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F51D51-0A7C-0B4B-B9AE-751DDC97F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2206" y="3897758"/>
            <a:ext cx="2728217" cy="1943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E5486A-FC07-B24D-BF27-1069875ACCC8}"/>
              </a:ext>
            </a:extLst>
          </p:cNvPr>
          <p:cNvSpPr txBox="1"/>
          <p:nvPr/>
        </p:nvSpPr>
        <p:spPr>
          <a:xfrm>
            <a:off x="3834764" y="5602069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Acer </a:t>
            </a:r>
            <a:r>
              <a:rPr lang="en-US" i="1" dirty="0" err="1"/>
              <a:t>platanoides</a:t>
            </a:r>
            <a:endParaRPr lang="en-US" i="1" dirty="0"/>
          </a:p>
          <a:p>
            <a:r>
              <a:rPr lang="en-US" i="1" dirty="0"/>
              <a:t>“Norway maple”</a:t>
            </a:r>
          </a:p>
        </p:txBody>
      </p:sp>
    </p:spTree>
    <p:extLst>
      <p:ext uri="{BB962C8B-B14F-4D97-AF65-F5344CB8AC3E}">
        <p14:creationId xmlns:p14="http://schemas.microsoft.com/office/powerpoint/2010/main" val="91242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2894-3A25-E549-B00C-C092D76E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2EBE5-E8A9-434A-ACA6-6EA646F0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Leafsnap</a:t>
            </a:r>
            <a:r>
              <a:rPr lang="en-US" dirty="0"/>
              <a:t> is a collaboration by researchers from Columbia University, the University of Maryland, and the Smithsonian Institution. </a:t>
            </a:r>
          </a:p>
          <a:p>
            <a:r>
              <a:rPr lang="en-US" dirty="0"/>
              <a:t>They provide an App that identifies Northeastern trees from an image of a leaf. Their App uses image processing to identify features and then identify a species using a decision tree. </a:t>
            </a:r>
          </a:p>
          <a:p>
            <a:r>
              <a:rPr lang="en-US" dirty="0"/>
              <a:t>In addition, they provide all the raw data used to test their system at </a:t>
            </a:r>
            <a:r>
              <a:rPr lang="en-US" u="sng" dirty="0">
                <a:hlinkClick r:id="rId2"/>
              </a:rPr>
              <a:t>http://leafsnap.com/static/dataset/leafsnap-dataset.tar</a:t>
            </a:r>
            <a:r>
              <a:rPr lang="en-US" dirty="0"/>
              <a:t>. This data is 976 MB. However, after removing pine trees and other non-broadleaf trees, the images are 334 MB.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Software &amp; Hardware</a:t>
            </a:r>
          </a:p>
          <a:p>
            <a:r>
              <a:rPr lang="en-US" dirty="0"/>
              <a:t>Amazon Linux (p2.xlarge)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OpenCV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734C7-6500-8C4B-A8C7-7AE24DCF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DDE27-8AF9-AA46-A06C-38DE484F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2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A990-D51D-D44D-A2F1-7FCEBF53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2CD04-06C1-544E-9FE9-0E44AB436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consider trees in the Northeastern US for which the data is of high quality</a:t>
            </a:r>
          </a:p>
          <a:p>
            <a:r>
              <a:rPr lang="en-US" dirty="0"/>
              <a:t>Removing non-broadleaf trees (pine trees, spruces, </a:t>
            </a:r>
            <a:r>
              <a:rPr lang="en-US" dirty="0" err="1"/>
              <a:t>etc</a:t>
            </a:r>
            <a:r>
              <a:rPr lang="en-US" dirty="0"/>
              <a:t>) leaves this data.</a:t>
            </a:r>
          </a:p>
          <a:p>
            <a:pPr lvl="1"/>
            <a:r>
              <a:rPr lang="en-US" dirty="0"/>
              <a:t>26603 images</a:t>
            </a:r>
          </a:p>
          <a:p>
            <a:pPr lvl="1"/>
            <a:r>
              <a:rPr lang="en-US" dirty="0"/>
              <a:t>159 tree species</a:t>
            </a:r>
          </a:p>
          <a:p>
            <a:r>
              <a:rPr lang="en-US" dirty="0"/>
              <a:t>Converting to grayscale</a:t>
            </a:r>
          </a:p>
          <a:p>
            <a:pPr lvl="1"/>
            <a:r>
              <a:rPr lang="en-US" dirty="0"/>
              <a:t>Although the color of the leaf is helpful in identifying a tree, the images are not taken under consistent lighting and thus the colors are not very accurate.</a:t>
            </a:r>
          </a:p>
          <a:p>
            <a:pPr lvl="1"/>
            <a:r>
              <a:rPr lang="en-US" dirty="0"/>
              <a:t>Analyzing grayscale will speed up training.</a:t>
            </a:r>
          </a:p>
          <a:p>
            <a:r>
              <a:rPr lang="en-US" dirty="0"/>
              <a:t>Resolution of 224x224</a:t>
            </a:r>
          </a:p>
          <a:p>
            <a:pPr lvl="1"/>
            <a:r>
              <a:rPr lang="en-US" dirty="0"/>
              <a:t>Features such as veins and leaf edges are small and so the image must be large enough to maintain some of these features.</a:t>
            </a:r>
          </a:p>
          <a:p>
            <a:pPr lvl="1"/>
            <a:r>
              <a:rPr lang="en-US" dirty="0"/>
              <a:t>When scaling images, aspect ratio must be maintained because overall shape is important. Thus, a custom scaling function is employed.</a:t>
            </a:r>
          </a:p>
          <a:p>
            <a:r>
              <a:rPr lang="en-US" dirty="0"/>
              <a:t>Augmentation</a:t>
            </a:r>
          </a:p>
          <a:p>
            <a:pPr lvl="1"/>
            <a:r>
              <a:rPr lang="en-US" dirty="0"/>
              <a:t>Rotation, width/height shifts, zoom and small shear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AA8D0-5746-7841-8D3F-3169AD30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2E71D-1DBB-1344-8FE3-0074E9BC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7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AC08B-2BEC-0B46-9150-94606DEE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Validation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DD8BA-9FD1-7640-AC75-A12DA8F4D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685800"/>
          </a:xfrm>
        </p:spPr>
        <p:txBody>
          <a:bodyPr/>
          <a:lstStyle/>
          <a:p>
            <a:r>
              <a:rPr lang="en-US" dirty="0"/>
              <a:t>Data split into three non-overlapping groups: Train, Validation and Testing. Each group must have several samples of each tree species.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5E3BE-6ECA-B04A-8318-B6AD0465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1583E-5901-F04D-8787-1FBB55EA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6F080B-325C-7549-8017-4D7897119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80804"/>
              </p:ext>
            </p:extLst>
          </p:nvPr>
        </p:nvGraphicFramePr>
        <p:xfrm>
          <a:off x="1524000" y="17526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079118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947314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871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3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17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33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432271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E96AC3-049B-7D48-A4EA-87778927E312}"/>
              </a:ext>
            </a:extLst>
          </p:cNvPr>
          <p:cNvSpPr txBox="1">
            <a:spLocks/>
          </p:cNvSpPr>
          <p:nvPr/>
        </p:nvSpPr>
        <p:spPr bwMode="auto">
          <a:xfrm>
            <a:off x="457200" y="3505200"/>
            <a:ext cx="822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set will be used to train the neural network</a:t>
            </a:r>
          </a:p>
          <a:p>
            <a:r>
              <a:rPr lang="en-US" dirty="0"/>
              <a:t>Validation set will be used during the training for validation at the end of each epoch.</a:t>
            </a:r>
          </a:p>
          <a:p>
            <a:r>
              <a:rPr lang="en-US" dirty="0"/>
              <a:t>Testing will be used after the model has been trained to evaluate and compare with other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7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448B-B20B-8B45-8769-1E1A0982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Tried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7D1B-1935-9F40-A4CE-E42270833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  <a:p>
            <a:pPr lvl="1"/>
            <a:r>
              <a:rPr lang="en-US" dirty="0"/>
              <a:t>Provided by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Trained for 100 epochs</a:t>
            </a:r>
          </a:p>
          <a:p>
            <a:pPr lvl="1"/>
            <a:r>
              <a:rPr lang="en-US" dirty="0"/>
              <a:t>SGD optimizer</a:t>
            </a:r>
          </a:p>
          <a:p>
            <a:pPr lvl="2"/>
            <a:r>
              <a:rPr lang="en-US" dirty="0"/>
              <a:t>Learning rate 0.01</a:t>
            </a:r>
          </a:p>
          <a:p>
            <a:pPr lvl="2"/>
            <a:r>
              <a:rPr lang="en-US" dirty="0"/>
              <a:t>Momentum 0.9</a:t>
            </a:r>
          </a:p>
          <a:p>
            <a:pPr lvl="2"/>
            <a:r>
              <a:rPr lang="en-US" dirty="0"/>
              <a:t>Decay 0.001/50</a:t>
            </a:r>
          </a:p>
          <a:p>
            <a:pPr lvl="1"/>
            <a:r>
              <a:rPr lang="en-US" dirty="0"/>
              <a:t>2.5 hours run time</a:t>
            </a:r>
          </a:p>
          <a:p>
            <a:r>
              <a:rPr lang="en-US" dirty="0"/>
              <a:t>Convolutional</a:t>
            </a:r>
          </a:p>
          <a:p>
            <a:pPr lvl="1"/>
            <a:r>
              <a:rPr lang="en-US" dirty="0"/>
              <a:t>3 Convolutional layers</a:t>
            </a:r>
          </a:p>
          <a:p>
            <a:pPr lvl="1"/>
            <a:r>
              <a:rPr lang="en-US" dirty="0"/>
              <a:t>Trained for 300 epochs</a:t>
            </a:r>
          </a:p>
          <a:p>
            <a:pPr lvl="1"/>
            <a:r>
              <a:rPr lang="en-US" dirty="0"/>
              <a:t>SGD optimizer</a:t>
            </a:r>
          </a:p>
          <a:p>
            <a:pPr lvl="2"/>
            <a:r>
              <a:rPr lang="en-US" dirty="0"/>
              <a:t>Learning rate 0.01</a:t>
            </a:r>
          </a:p>
          <a:p>
            <a:pPr lvl="2"/>
            <a:r>
              <a:rPr lang="en-US" dirty="0"/>
              <a:t>Momentum 0.9</a:t>
            </a:r>
          </a:p>
          <a:p>
            <a:pPr lvl="2"/>
            <a:r>
              <a:rPr lang="en-US" dirty="0"/>
              <a:t>Decay 0.001/50</a:t>
            </a:r>
          </a:p>
          <a:p>
            <a:pPr lvl="1"/>
            <a:r>
              <a:rPr lang="en-US" dirty="0"/>
              <a:t>16.5 hours run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AD0D0-2A3D-D74C-8F5B-4C2F23F2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Fernando </a:t>
            </a:r>
            <a:r>
              <a:rPr lang="en-US" dirty="0" err="1"/>
              <a:t>Trias</a:t>
            </a:r>
            <a:r>
              <a:rPr lang="en-US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76ED7-4E06-2444-AC48-D73DAC09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6BCE4C9-4A90-9F46-B2EB-46B63C347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271236"/>
              </p:ext>
            </p:extLst>
          </p:nvPr>
        </p:nvGraphicFramePr>
        <p:xfrm>
          <a:off x="4267200" y="3651250"/>
          <a:ext cx="4419600" cy="248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68E5375-FB73-6542-A2DF-0EBDBF5A9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708851"/>
              </p:ext>
            </p:extLst>
          </p:nvPr>
        </p:nvGraphicFramePr>
        <p:xfrm>
          <a:off x="4267200" y="793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540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9F6B-F3DD-CB4D-BB83-297712DF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0F64A-512A-604E-A239-59716D0BE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the model over the Testing set shows that </a:t>
            </a:r>
            <a:r>
              <a:rPr lang="en-US" dirty="0" err="1"/>
              <a:t>MobileNet</a:t>
            </a:r>
            <a:r>
              <a:rPr lang="en-US" dirty="0"/>
              <a:t> is superior and that the validation accuracy is a good proxy for the model’s results.</a:t>
            </a:r>
          </a:p>
          <a:p>
            <a:r>
              <a:rPr lang="en-US" dirty="0"/>
              <a:t>Errors in identification were often due to bad quality of the original image, or images that failed to capture distinguishing features.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3DF71-34BA-7345-917D-CD8695B2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7BED0-AFD2-DD4B-9F1F-862C1E8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71BA6B-4AEB-6043-AA8A-DDDB9FCB3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244581"/>
              </p:ext>
            </p:extLst>
          </p:nvPr>
        </p:nvGraphicFramePr>
        <p:xfrm>
          <a:off x="1447800" y="2312962"/>
          <a:ext cx="6096000" cy="24876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3926">
                  <a:extLst>
                    <a:ext uri="{9D8B030D-6E8A-4147-A177-3AD203B41FA5}">
                      <a16:colId xmlns:a16="http://schemas.microsoft.com/office/drawing/2014/main" val="782785952"/>
                    </a:ext>
                  </a:extLst>
                </a:gridCol>
                <a:gridCol w="2109151">
                  <a:extLst>
                    <a:ext uri="{9D8B030D-6E8A-4147-A177-3AD203B41FA5}">
                      <a16:colId xmlns:a16="http://schemas.microsoft.com/office/drawing/2014/main" val="4110737878"/>
                    </a:ext>
                  </a:extLst>
                </a:gridCol>
                <a:gridCol w="1852923">
                  <a:extLst>
                    <a:ext uri="{9D8B030D-6E8A-4147-A177-3AD203B41FA5}">
                      <a16:colId xmlns:a16="http://schemas.microsoft.com/office/drawing/2014/main" val="1450857730"/>
                    </a:ext>
                  </a:extLst>
                </a:gridCol>
              </a:tblGrid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MobileNet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5670444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Trainable parameters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3,369,375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13,225,119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773063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Epochs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8446135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Training 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0.9814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9026737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Validation 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0.9248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0.8290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9562456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accuracy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0.90625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0.8438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4420448"/>
                  </a:ext>
                </a:extLst>
              </a:tr>
              <a:tr h="3553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Training time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2.52 hours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16.47 hours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885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0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81B7-A05D-464D-B844-4D662880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6FAB-77D3-974F-86D7-E54A4414C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3048000" cy="5334000"/>
          </a:xfrm>
        </p:spPr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ResNet</a:t>
            </a:r>
            <a:r>
              <a:rPr lang="en-US" dirty="0"/>
              <a:t> and Inception</a:t>
            </a:r>
          </a:p>
          <a:p>
            <a:r>
              <a:rPr lang="en-US" dirty="0"/>
              <a:t>Optimized for slow processors and limited memory</a:t>
            </a:r>
          </a:p>
          <a:p>
            <a:r>
              <a:rPr lang="en-US" dirty="0"/>
              <a:t>Can also run without floating point calculations</a:t>
            </a:r>
          </a:p>
          <a:p>
            <a:r>
              <a:rPr lang="en-US" dirty="0"/>
              <a:t>Supported by </a:t>
            </a:r>
            <a:r>
              <a:rPr lang="en-US" dirty="0" err="1"/>
              <a:t>Tensorflow</a:t>
            </a:r>
            <a:r>
              <a:rPr lang="en-US" dirty="0"/>
              <a:t> Lite and </a:t>
            </a:r>
            <a:r>
              <a:rPr lang="en-US" dirty="0" err="1"/>
              <a:t>CoreML</a:t>
            </a:r>
            <a:r>
              <a:rPr lang="en-US" dirty="0"/>
              <a:t> so it is easier to create mobile app.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AB896-9795-2C4C-8A18-0ABADB29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B03A0-B0A5-4E42-8AB3-B5C95618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CCD4A72-AC57-104D-A483-CAF55A056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944563"/>
            <a:ext cx="207981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2" descr="Image result for mobilenet">
            <a:extLst>
              <a:ext uri="{FF2B5EF4-FFF2-40B4-BE49-F238E27FC236}">
                <a16:creationId xmlns:a16="http://schemas.microsoft.com/office/drawing/2014/main" id="{5C0087C7-BD18-E54F-BE5C-CC388097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944563"/>
            <a:ext cx="4419600" cy="502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71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CD2DBA1-21EC-8249-9FC0-81E6DE979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83767"/>
              </p:ext>
            </p:extLst>
          </p:nvPr>
        </p:nvGraphicFramePr>
        <p:xfrm>
          <a:off x="457200" y="914400"/>
          <a:ext cx="8229600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396165302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5413656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11834566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934557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</a:t>
                      </a:r>
                      <a:r>
                        <a:rPr lang="en-US" dirty="0" err="1"/>
                        <a:t>prediciton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9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64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ilex_opaca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0.99916005 </a:t>
                      </a:r>
                    </a:p>
                    <a:p>
                      <a:r>
                        <a:rPr lang="en-US" sz="1400" dirty="0" err="1"/>
                        <a:t>ilex_opaca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0.00051971286 </a:t>
                      </a:r>
                      <a:r>
                        <a:rPr lang="en-US" sz="1400" dirty="0" err="1"/>
                        <a:t>ostrya_virginiana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0.00011364489 </a:t>
                      </a:r>
                      <a:r>
                        <a:rPr lang="en-US" sz="1400" dirty="0" err="1"/>
                        <a:t>platanus_occidentalis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1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10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populus_grandidentata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0.99978584 </a:t>
                      </a:r>
                      <a:r>
                        <a:rPr lang="en-US" sz="1400" dirty="0" err="1"/>
                        <a:t>populus_grandidentata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0.00012750519 </a:t>
                      </a:r>
                      <a:r>
                        <a:rPr lang="en-US" sz="1400" dirty="0" err="1"/>
                        <a:t>crataegus_pruinosa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3.2079985e-05 </a:t>
                      </a:r>
                      <a:r>
                        <a:rPr lang="en-US" sz="1400" dirty="0" err="1"/>
                        <a:t>populus_deltoides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555920"/>
                  </a:ext>
                </a:extLst>
              </a:tr>
            </a:tbl>
          </a:graphicData>
        </a:graphic>
      </p:graphicFrame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@Your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58CD3-4848-7C48-8392-378B5F70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4" y="1285240"/>
            <a:ext cx="1651000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33A15E-CBDC-044D-BA35-0C0C2E1D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285240"/>
            <a:ext cx="1651000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AB9F06-C02E-D744-97DC-B3C10F5F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46" y="1285240"/>
            <a:ext cx="1651000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FBFA1-70E6-E745-94F6-DDA74466D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461" y="1278597"/>
            <a:ext cx="1651000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3E5487-784D-9845-BA67-DF2551887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69" y="3606653"/>
            <a:ext cx="1651000" cy="160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C5ACD-FDDD-B341-A69F-A09C1C288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3586431"/>
            <a:ext cx="1651000" cy="160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5628C-5748-974F-B386-C5E6B6B45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7862" y="3586431"/>
            <a:ext cx="1651000" cy="160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2BBA3-98D5-0A40-B118-97BDB55BD4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2331" y="3577932"/>
            <a:ext cx="1651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3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14490</TotalTime>
  <Words>965</Words>
  <Application>Microsoft Macintosh PowerPoint</Application>
  <PresentationFormat>On-screen Show (4:3)</PresentationFormat>
  <Paragraphs>166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Office Theme</vt:lpstr>
      <vt:lpstr> Final Project  Identify Tree Species from Leaf Images  </vt:lpstr>
      <vt:lpstr>Introduction</vt:lpstr>
      <vt:lpstr>Dataset</vt:lpstr>
      <vt:lpstr>Cleaning and Preprocessing</vt:lpstr>
      <vt:lpstr>Train, Validation and Testing</vt:lpstr>
      <vt:lpstr>Models Tried</vt:lpstr>
      <vt:lpstr>Comparison</vt:lpstr>
      <vt:lpstr>MobileNet</vt:lpstr>
      <vt:lpstr>Examples</vt:lpstr>
      <vt:lpstr>Certainty</vt:lpstr>
      <vt:lpstr>YouTube URLs, Last Page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zdjordje</dc:creator>
  <cp:lastModifiedBy>Microsoft Office User</cp:lastModifiedBy>
  <cp:revision>907</cp:revision>
  <cp:lastPrinted>2012-11-30T20:59:45Z</cp:lastPrinted>
  <dcterms:created xsi:type="dcterms:W3CDTF">2006-08-16T00:00:00Z</dcterms:created>
  <dcterms:modified xsi:type="dcterms:W3CDTF">2018-05-08T23:15:01Z</dcterms:modified>
</cp:coreProperties>
</file>